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65" r:id="rId3"/>
    <p:sldId id="280" r:id="rId4"/>
    <p:sldId id="279" r:id="rId5"/>
    <p:sldId id="278" r:id="rId6"/>
    <p:sldId id="277" r:id="rId7"/>
    <p:sldId id="257" r:id="rId8"/>
    <p:sldId id="268" r:id="rId9"/>
    <p:sldId id="283" r:id="rId10"/>
    <p:sldId id="286" r:id="rId11"/>
    <p:sldId id="272" r:id="rId12"/>
    <p:sldId id="274" r:id="rId13"/>
    <p:sldId id="284" r:id="rId14"/>
    <p:sldId id="276" r:id="rId15"/>
    <p:sldId id="264" r:id="rId16"/>
  </p:sldIdLst>
  <p:sldSz cx="12192000" cy="6858000"/>
  <p:notesSz cx="6884988" cy="10018713"/>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3399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6CECB"/>
          </a:solidFill>
        </a:fill>
      </a:tcStyle>
    </a:wholeTbl>
    <a:band2H>
      <a:tcTxStyle/>
      <a:tcStyle>
        <a:tcBdr/>
        <a:fill>
          <a:solidFill>
            <a:srgbClr val="FBE8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5CECB"/>
          </a:solidFill>
        </a:fill>
      </a:tcStyle>
    </a:wholeTbl>
    <a:band2H>
      <a:tcTxStyle/>
      <a:tcStyle>
        <a:tcBdr/>
        <a:fill>
          <a:solidFill>
            <a:srgbClr val="F2E8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4CBCA"/>
          </a:solidFill>
        </a:fill>
      </a:tcStyle>
    </a:wholeTbl>
    <a:band2H>
      <a:tcTxStyle/>
      <a:tcStyle>
        <a:tcBdr/>
        <a:fill>
          <a:solidFill>
            <a:srgbClr val="F2E7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4"/>
    <p:restoredTop sz="76749" autoAdjust="0"/>
  </p:normalViewPr>
  <p:slideViewPr>
    <p:cSldViewPr snapToGrid="0" showGuides="1">
      <p:cViewPr varScale="1">
        <p:scale>
          <a:sx n="67" d="100"/>
          <a:sy n="67" d="100"/>
        </p:scale>
        <p:origin x="1286"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1A5795-9FA9-4A23-9DE7-8679991048B6}" type="doc">
      <dgm:prSet loTypeId="urn:microsoft.com/office/officeart/2009/3/layout/SubStepProcess" loCatId="process" qsTypeId="urn:microsoft.com/office/officeart/2005/8/quickstyle/simple1" qsCatId="simple" csTypeId="urn:microsoft.com/office/officeart/2005/8/colors/accent0_1" csCatId="mainScheme" phldr="1"/>
      <dgm:spPr/>
      <dgm:t>
        <a:bodyPr/>
        <a:lstStyle/>
        <a:p>
          <a:endParaRPr lang="en-US"/>
        </a:p>
      </dgm:t>
    </dgm:pt>
    <dgm:pt modelId="{F63A4914-C397-4E13-AF32-2F3C74CC8774}">
      <dgm:prSet phldrT="[Text]"/>
      <dgm:spPr/>
      <dgm:t>
        <a:bodyPr/>
        <a:lstStyle/>
        <a:p>
          <a:r>
            <a:rPr lang="lv-LV" dirty="0" err="1" smtClean="0">
              <a:latin typeface="Arial" panose="020B0604020202020204" pitchFamily="34" charset="0"/>
              <a:cs typeface="Arial" panose="020B0604020202020204" pitchFamily="34" charset="0"/>
            </a:rPr>
            <a:t>Digital</a:t>
          </a:r>
          <a:r>
            <a:rPr lang="lv-LV" dirty="0" smtClean="0">
              <a:latin typeface="Arial" panose="020B0604020202020204" pitchFamily="34" charset="0"/>
              <a:cs typeface="Arial" panose="020B0604020202020204" pitchFamily="34" charset="0"/>
            </a:rPr>
            <a:t> </a:t>
          </a:r>
          <a:r>
            <a:rPr lang="lv-LV" dirty="0" err="1" smtClean="0">
              <a:latin typeface="Arial" panose="020B0604020202020204" pitchFamily="34" charset="0"/>
              <a:cs typeface="Arial" panose="020B0604020202020204" pitchFamily="34" charset="0"/>
            </a:rPr>
            <a:t>culture</a:t>
          </a:r>
          <a:endParaRPr lang="en-US" dirty="0">
            <a:latin typeface="Arial" panose="020B0604020202020204" pitchFamily="34" charset="0"/>
            <a:cs typeface="Arial" panose="020B0604020202020204" pitchFamily="34" charset="0"/>
          </a:endParaRPr>
        </a:p>
      </dgm:t>
    </dgm:pt>
    <dgm:pt modelId="{D3387F43-653B-4868-AEBB-EBD2E1A09A63}" type="parTrans" cxnId="{93DA6A70-4766-49CA-93CD-BA7626CF0A12}">
      <dgm:prSet/>
      <dgm:spPr/>
      <dgm:t>
        <a:bodyPr/>
        <a:lstStyle/>
        <a:p>
          <a:endParaRPr lang="en-US"/>
        </a:p>
      </dgm:t>
    </dgm:pt>
    <dgm:pt modelId="{8A55CE9F-0913-446B-9A6A-5BE097ED7465}" type="sibTrans" cxnId="{93DA6A70-4766-49CA-93CD-BA7626CF0A12}">
      <dgm:prSet/>
      <dgm:spPr/>
      <dgm:t>
        <a:bodyPr/>
        <a:lstStyle/>
        <a:p>
          <a:endParaRPr lang="en-US"/>
        </a:p>
      </dgm:t>
    </dgm:pt>
    <dgm:pt modelId="{0F98792C-5E7B-47D9-9CF0-E58C7FB87DEB}">
      <dgm:prSet phldrT="[Text]"/>
      <dgm:spPr/>
      <dgm:t>
        <a:bodyPr/>
        <a:lstStyle/>
        <a:p>
          <a:r>
            <a:rPr lang="en-US" dirty="0" smtClean="0">
              <a:latin typeface="Arial" panose="020B0604020202020204" pitchFamily="34" charset="0"/>
              <a:cs typeface="Arial" panose="020B0604020202020204" pitchFamily="34" charset="0"/>
            </a:rPr>
            <a:t>The ability to deal with technology</a:t>
          </a:r>
          <a:endParaRPr lang="en-US" dirty="0">
            <a:latin typeface="Arial" panose="020B0604020202020204" pitchFamily="34" charset="0"/>
            <a:cs typeface="Arial" panose="020B0604020202020204" pitchFamily="34" charset="0"/>
          </a:endParaRPr>
        </a:p>
      </dgm:t>
    </dgm:pt>
    <dgm:pt modelId="{814B1273-1084-4788-BCC1-5A82A342AE1D}" type="parTrans" cxnId="{FACDE189-7040-40CE-8F6B-AA6E2C4ADEEE}">
      <dgm:prSet/>
      <dgm:spPr/>
      <dgm:t>
        <a:bodyPr/>
        <a:lstStyle/>
        <a:p>
          <a:endParaRPr lang="en-US"/>
        </a:p>
      </dgm:t>
    </dgm:pt>
    <dgm:pt modelId="{9C986C6C-9182-45D0-A7D4-64422EDD2974}" type="sibTrans" cxnId="{FACDE189-7040-40CE-8F6B-AA6E2C4ADEEE}">
      <dgm:prSet/>
      <dgm:spPr/>
      <dgm:t>
        <a:bodyPr/>
        <a:lstStyle/>
        <a:p>
          <a:endParaRPr lang="en-US"/>
        </a:p>
      </dgm:t>
    </dgm:pt>
    <dgm:pt modelId="{DE3FCAC3-AA63-4C81-8BBF-BE63A7A5C3A3}">
      <dgm:prSet phldrT="[Text]"/>
      <dgm:spPr/>
      <dgm:t>
        <a:bodyPr/>
        <a:lstStyle/>
        <a:p>
          <a:r>
            <a:rPr lang="en-US" dirty="0" smtClean="0">
              <a:latin typeface="Arial" panose="020B0604020202020204" pitchFamily="34" charset="0"/>
              <a:cs typeface="Arial" panose="020B0604020202020204" pitchFamily="34" charset="0"/>
            </a:rPr>
            <a:t>Communication via electronic means</a:t>
          </a:r>
          <a:endParaRPr lang="en-US" dirty="0">
            <a:latin typeface="Arial" panose="020B0604020202020204" pitchFamily="34" charset="0"/>
            <a:cs typeface="Arial" panose="020B0604020202020204" pitchFamily="34" charset="0"/>
          </a:endParaRPr>
        </a:p>
      </dgm:t>
    </dgm:pt>
    <dgm:pt modelId="{62B8A215-F59F-423A-915D-397D74114D40}" type="parTrans" cxnId="{66960890-0ED0-42D7-A539-A6B7457FCA26}">
      <dgm:prSet/>
      <dgm:spPr/>
      <dgm:t>
        <a:bodyPr/>
        <a:lstStyle/>
        <a:p>
          <a:endParaRPr lang="en-US"/>
        </a:p>
      </dgm:t>
    </dgm:pt>
    <dgm:pt modelId="{5B18FF9D-9933-4E07-863B-B83557EA8193}" type="sibTrans" cxnId="{66960890-0ED0-42D7-A539-A6B7457FCA26}">
      <dgm:prSet/>
      <dgm:spPr/>
      <dgm:t>
        <a:bodyPr/>
        <a:lstStyle/>
        <a:p>
          <a:endParaRPr lang="en-US"/>
        </a:p>
      </dgm:t>
    </dgm:pt>
    <dgm:pt modelId="{CB12EAFE-3A49-4C53-B1C4-958789F2F9EE}">
      <dgm:prSet phldrT="[Text]"/>
      <dgm:spPr/>
      <dgm:t>
        <a:bodyPr/>
        <a:lstStyle/>
        <a:p>
          <a:r>
            <a:rPr lang="en-US" dirty="0" smtClean="0">
              <a:latin typeface="Arial" panose="020B0604020202020204" pitchFamily="34" charset="0"/>
              <a:cs typeface="Arial" panose="020B0604020202020204" pitchFamily="34" charset="0"/>
            </a:rPr>
            <a:t>Access to information</a:t>
          </a:r>
          <a:endParaRPr lang="en-US" dirty="0">
            <a:latin typeface="Arial" panose="020B0604020202020204" pitchFamily="34" charset="0"/>
            <a:cs typeface="Arial" panose="020B0604020202020204" pitchFamily="34" charset="0"/>
          </a:endParaRPr>
        </a:p>
      </dgm:t>
    </dgm:pt>
    <dgm:pt modelId="{BC977FEA-AB65-4F1C-9F9C-984659C7EC4D}" type="parTrans" cxnId="{773313F5-9A83-438F-8DC6-81813D60F117}">
      <dgm:prSet/>
      <dgm:spPr/>
      <dgm:t>
        <a:bodyPr/>
        <a:lstStyle/>
        <a:p>
          <a:endParaRPr lang="en-US"/>
        </a:p>
      </dgm:t>
    </dgm:pt>
    <dgm:pt modelId="{98FBBA4B-7A11-4E42-9986-8523355F143B}" type="sibTrans" cxnId="{773313F5-9A83-438F-8DC6-81813D60F117}">
      <dgm:prSet/>
      <dgm:spPr/>
      <dgm:t>
        <a:bodyPr/>
        <a:lstStyle/>
        <a:p>
          <a:endParaRPr lang="en-US"/>
        </a:p>
      </dgm:t>
    </dgm:pt>
    <dgm:pt modelId="{9F2AD07B-1A29-43BA-80F7-977B1E22054C}">
      <dgm:prSet phldrT="[Text]"/>
      <dgm:spPr/>
      <dgm:t>
        <a:bodyPr/>
        <a:lstStyle/>
        <a:p>
          <a:r>
            <a:rPr lang="en-US" dirty="0" smtClean="0">
              <a:latin typeface="Arial" panose="020B0604020202020204" pitchFamily="34" charset="0"/>
              <a:cs typeface="Arial" panose="020B0604020202020204" pitchFamily="34" charset="0"/>
            </a:rPr>
            <a:t>The ability to build a virtual relationship</a:t>
          </a:r>
          <a:endParaRPr lang="en-US" dirty="0">
            <a:latin typeface="Arial" panose="020B0604020202020204" pitchFamily="34" charset="0"/>
            <a:cs typeface="Arial" panose="020B0604020202020204" pitchFamily="34" charset="0"/>
          </a:endParaRPr>
        </a:p>
      </dgm:t>
    </dgm:pt>
    <dgm:pt modelId="{B9BFD874-3078-4523-BCF4-81ED8FE13EA1}" type="parTrans" cxnId="{053DFADF-BE52-4873-BF6D-5645C09B1C4C}">
      <dgm:prSet/>
      <dgm:spPr/>
      <dgm:t>
        <a:bodyPr/>
        <a:lstStyle/>
        <a:p>
          <a:endParaRPr lang="en-US"/>
        </a:p>
      </dgm:t>
    </dgm:pt>
    <dgm:pt modelId="{AB58EA08-7106-4C0F-BE98-B0C608A0664A}" type="sibTrans" cxnId="{053DFADF-BE52-4873-BF6D-5645C09B1C4C}">
      <dgm:prSet/>
      <dgm:spPr/>
      <dgm:t>
        <a:bodyPr/>
        <a:lstStyle/>
        <a:p>
          <a:endParaRPr lang="en-US"/>
        </a:p>
      </dgm:t>
    </dgm:pt>
    <dgm:pt modelId="{CCA39DF4-1595-404E-AF21-0ED1E9CA04D6}" type="pres">
      <dgm:prSet presAssocID="{541A5795-9FA9-4A23-9DE7-8679991048B6}" presName="Name0" presStyleCnt="0">
        <dgm:presLayoutVars>
          <dgm:chMax val="7"/>
          <dgm:dir/>
          <dgm:animOne val="branch"/>
        </dgm:presLayoutVars>
      </dgm:prSet>
      <dgm:spPr/>
      <dgm:t>
        <a:bodyPr/>
        <a:lstStyle/>
        <a:p>
          <a:endParaRPr lang="en-US"/>
        </a:p>
      </dgm:t>
    </dgm:pt>
    <dgm:pt modelId="{4CAEBF18-CC47-4F33-B3C0-40254655B3F3}" type="pres">
      <dgm:prSet presAssocID="{F63A4914-C397-4E13-AF32-2F3C74CC8774}" presName="parTx1" presStyleLbl="node1" presStyleIdx="0" presStyleCnt="1"/>
      <dgm:spPr/>
      <dgm:t>
        <a:bodyPr/>
        <a:lstStyle/>
        <a:p>
          <a:endParaRPr lang="en-US"/>
        </a:p>
      </dgm:t>
    </dgm:pt>
    <dgm:pt modelId="{5ECB9D9C-F1CE-41EC-9833-91236E0596BC}" type="pres">
      <dgm:prSet presAssocID="{F63A4914-C397-4E13-AF32-2F3C74CC8774}" presName="spPre1" presStyleCnt="0"/>
      <dgm:spPr/>
    </dgm:pt>
    <dgm:pt modelId="{020FAB9F-15BB-4C6E-B072-36790214C2BC}" type="pres">
      <dgm:prSet presAssocID="{F63A4914-C397-4E13-AF32-2F3C74CC8774}" presName="chLin1" presStyleCnt="0"/>
      <dgm:spPr/>
    </dgm:pt>
    <dgm:pt modelId="{3C1DAB23-24F1-410F-BA15-B07F69FCFF41}" type="pres">
      <dgm:prSet presAssocID="{814B1273-1084-4788-BCC1-5A82A342AE1D}" presName="Name11" presStyleLbl="parChTrans1D1" presStyleIdx="0" presStyleCnt="8"/>
      <dgm:spPr/>
    </dgm:pt>
    <dgm:pt modelId="{126E5AB8-6E13-43EB-A59A-CA36C494544E}" type="pres">
      <dgm:prSet presAssocID="{0F98792C-5E7B-47D9-9CF0-E58C7FB87DEB}" presName="txAndLines1" presStyleCnt="0"/>
      <dgm:spPr/>
    </dgm:pt>
    <dgm:pt modelId="{B09D7338-16B9-484A-A845-5929DB527C31}" type="pres">
      <dgm:prSet presAssocID="{0F98792C-5E7B-47D9-9CF0-E58C7FB87DEB}" presName="anchor1" presStyleCnt="0"/>
      <dgm:spPr/>
    </dgm:pt>
    <dgm:pt modelId="{A9E7A1BE-7A03-4615-BA19-E19C6D170F4C}" type="pres">
      <dgm:prSet presAssocID="{0F98792C-5E7B-47D9-9CF0-E58C7FB87DEB}" presName="backup1" presStyleCnt="0"/>
      <dgm:spPr/>
    </dgm:pt>
    <dgm:pt modelId="{BEC4424B-2C9C-4802-BB78-D123D7653A77}" type="pres">
      <dgm:prSet presAssocID="{0F98792C-5E7B-47D9-9CF0-E58C7FB87DEB}" presName="preLine1" presStyleLbl="parChTrans1D1" presStyleIdx="1" presStyleCnt="8"/>
      <dgm:spPr/>
    </dgm:pt>
    <dgm:pt modelId="{2F090736-A671-43CD-8463-4CB3D6DA61BD}" type="pres">
      <dgm:prSet presAssocID="{0F98792C-5E7B-47D9-9CF0-E58C7FB87DEB}" presName="desTx1" presStyleLbl="revTx" presStyleIdx="0" presStyleCnt="0">
        <dgm:presLayoutVars>
          <dgm:bulletEnabled val="1"/>
        </dgm:presLayoutVars>
      </dgm:prSet>
      <dgm:spPr/>
      <dgm:t>
        <a:bodyPr/>
        <a:lstStyle/>
        <a:p>
          <a:endParaRPr lang="en-US"/>
        </a:p>
      </dgm:t>
    </dgm:pt>
    <dgm:pt modelId="{42BA8374-24AD-46DA-A4DC-03EEEDF5475B}" type="pres">
      <dgm:prSet presAssocID="{62B8A215-F59F-423A-915D-397D74114D40}" presName="Name11" presStyleLbl="parChTrans1D1" presStyleIdx="2" presStyleCnt="8"/>
      <dgm:spPr/>
    </dgm:pt>
    <dgm:pt modelId="{A8DCA7E7-FE76-41FE-BCEA-C9F23819A9FD}" type="pres">
      <dgm:prSet presAssocID="{DE3FCAC3-AA63-4C81-8BBF-BE63A7A5C3A3}" presName="txAndLines1" presStyleCnt="0"/>
      <dgm:spPr/>
    </dgm:pt>
    <dgm:pt modelId="{61C24DBA-A124-49D1-B629-3EB0D70F87C5}" type="pres">
      <dgm:prSet presAssocID="{DE3FCAC3-AA63-4C81-8BBF-BE63A7A5C3A3}" presName="anchor1" presStyleCnt="0"/>
      <dgm:spPr/>
    </dgm:pt>
    <dgm:pt modelId="{BA684F75-7671-4E7C-B44E-EEA0E62220FB}" type="pres">
      <dgm:prSet presAssocID="{DE3FCAC3-AA63-4C81-8BBF-BE63A7A5C3A3}" presName="backup1" presStyleCnt="0"/>
      <dgm:spPr/>
    </dgm:pt>
    <dgm:pt modelId="{4C6B4E31-9871-41E3-B6B6-161F4BCE53AC}" type="pres">
      <dgm:prSet presAssocID="{DE3FCAC3-AA63-4C81-8BBF-BE63A7A5C3A3}" presName="preLine1" presStyleLbl="parChTrans1D1" presStyleIdx="3" presStyleCnt="8"/>
      <dgm:spPr/>
    </dgm:pt>
    <dgm:pt modelId="{B0CE2108-956A-439F-994D-6FEA5EE40686}" type="pres">
      <dgm:prSet presAssocID="{DE3FCAC3-AA63-4C81-8BBF-BE63A7A5C3A3}" presName="desTx1" presStyleLbl="revTx" presStyleIdx="0" presStyleCnt="0">
        <dgm:presLayoutVars>
          <dgm:bulletEnabled val="1"/>
        </dgm:presLayoutVars>
      </dgm:prSet>
      <dgm:spPr/>
      <dgm:t>
        <a:bodyPr/>
        <a:lstStyle/>
        <a:p>
          <a:endParaRPr lang="en-US"/>
        </a:p>
      </dgm:t>
    </dgm:pt>
    <dgm:pt modelId="{5CFD8364-C4CB-402D-B503-39C97A8D106E}" type="pres">
      <dgm:prSet presAssocID="{BC977FEA-AB65-4F1C-9F9C-984659C7EC4D}" presName="Name11" presStyleLbl="parChTrans1D1" presStyleIdx="4" presStyleCnt="8"/>
      <dgm:spPr/>
    </dgm:pt>
    <dgm:pt modelId="{A2F8F570-FE62-458C-BA9E-EEDA7B51DE2B}" type="pres">
      <dgm:prSet presAssocID="{CB12EAFE-3A49-4C53-B1C4-958789F2F9EE}" presName="txAndLines1" presStyleCnt="0"/>
      <dgm:spPr/>
    </dgm:pt>
    <dgm:pt modelId="{1ABD5BE5-BB64-483A-8788-F0E3BF45ECC6}" type="pres">
      <dgm:prSet presAssocID="{CB12EAFE-3A49-4C53-B1C4-958789F2F9EE}" presName="anchor1" presStyleCnt="0"/>
      <dgm:spPr/>
    </dgm:pt>
    <dgm:pt modelId="{80A132D5-C5FA-4EEB-A5B5-D4058B7B6BF3}" type="pres">
      <dgm:prSet presAssocID="{CB12EAFE-3A49-4C53-B1C4-958789F2F9EE}" presName="backup1" presStyleCnt="0"/>
      <dgm:spPr/>
    </dgm:pt>
    <dgm:pt modelId="{67E09899-E87A-4F94-A8DF-96A551149C29}" type="pres">
      <dgm:prSet presAssocID="{CB12EAFE-3A49-4C53-B1C4-958789F2F9EE}" presName="preLine1" presStyleLbl="parChTrans1D1" presStyleIdx="5" presStyleCnt="8"/>
      <dgm:spPr/>
    </dgm:pt>
    <dgm:pt modelId="{E5F8CDA9-ECCC-4191-BEEC-07466029638D}" type="pres">
      <dgm:prSet presAssocID="{CB12EAFE-3A49-4C53-B1C4-958789F2F9EE}" presName="desTx1" presStyleLbl="revTx" presStyleIdx="0" presStyleCnt="0">
        <dgm:presLayoutVars>
          <dgm:bulletEnabled val="1"/>
        </dgm:presLayoutVars>
      </dgm:prSet>
      <dgm:spPr/>
      <dgm:t>
        <a:bodyPr/>
        <a:lstStyle/>
        <a:p>
          <a:endParaRPr lang="en-US"/>
        </a:p>
      </dgm:t>
    </dgm:pt>
    <dgm:pt modelId="{EE6B6922-B1E6-4A67-8CF6-6D0F48E02182}" type="pres">
      <dgm:prSet presAssocID="{B9BFD874-3078-4523-BCF4-81ED8FE13EA1}" presName="Name11" presStyleLbl="parChTrans1D1" presStyleIdx="6" presStyleCnt="8"/>
      <dgm:spPr/>
    </dgm:pt>
    <dgm:pt modelId="{87B4AA26-AB79-4E57-BF1C-F088DEFCEFF4}" type="pres">
      <dgm:prSet presAssocID="{9F2AD07B-1A29-43BA-80F7-977B1E22054C}" presName="txAndLines1" presStyleCnt="0"/>
      <dgm:spPr/>
    </dgm:pt>
    <dgm:pt modelId="{66611601-A851-4D96-8AC9-1C8D31DA459C}" type="pres">
      <dgm:prSet presAssocID="{9F2AD07B-1A29-43BA-80F7-977B1E22054C}" presName="anchor1" presStyleCnt="0"/>
      <dgm:spPr/>
    </dgm:pt>
    <dgm:pt modelId="{0ADC2321-0FB1-4A1A-862E-8950F3DFFD03}" type="pres">
      <dgm:prSet presAssocID="{9F2AD07B-1A29-43BA-80F7-977B1E22054C}" presName="backup1" presStyleCnt="0"/>
      <dgm:spPr/>
    </dgm:pt>
    <dgm:pt modelId="{664C8288-9215-4FA1-8C25-56FFE71F3DB1}" type="pres">
      <dgm:prSet presAssocID="{9F2AD07B-1A29-43BA-80F7-977B1E22054C}" presName="preLine1" presStyleLbl="parChTrans1D1" presStyleIdx="7" presStyleCnt="8"/>
      <dgm:spPr/>
    </dgm:pt>
    <dgm:pt modelId="{803D6350-2A89-440B-A216-2D94DBF278DE}" type="pres">
      <dgm:prSet presAssocID="{9F2AD07B-1A29-43BA-80F7-977B1E22054C}" presName="desTx1" presStyleLbl="revTx" presStyleIdx="0" presStyleCnt="0">
        <dgm:presLayoutVars>
          <dgm:bulletEnabled val="1"/>
        </dgm:presLayoutVars>
      </dgm:prSet>
      <dgm:spPr/>
      <dgm:t>
        <a:bodyPr/>
        <a:lstStyle/>
        <a:p>
          <a:endParaRPr lang="en-US"/>
        </a:p>
      </dgm:t>
    </dgm:pt>
  </dgm:ptLst>
  <dgm:cxnLst>
    <dgm:cxn modelId="{2555221F-E79D-486A-8E6E-9FFB09825D5A}" type="presOf" srcId="{9F2AD07B-1A29-43BA-80F7-977B1E22054C}" destId="{803D6350-2A89-440B-A216-2D94DBF278DE}" srcOrd="0" destOrd="0" presId="urn:microsoft.com/office/officeart/2009/3/layout/SubStepProcess"/>
    <dgm:cxn modelId="{2118425E-A8AC-4768-A17C-682067ECF5D2}" type="presOf" srcId="{0F98792C-5E7B-47D9-9CF0-E58C7FB87DEB}" destId="{2F090736-A671-43CD-8463-4CB3D6DA61BD}" srcOrd="0" destOrd="0" presId="urn:microsoft.com/office/officeart/2009/3/layout/SubStepProcess"/>
    <dgm:cxn modelId="{FACDE189-7040-40CE-8F6B-AA6E2C4ADEEE}" srcId="{F63A4914-C397-4E13-AF32-2F3C74CC8774}" destId="{0F98792C-5E7B-47D9-9CF0-E58C7FB87DEB}" srcOrd="0" destOrd="0" parTransId="{814B1273-1084-4788-BCC1-5A82A342AE1D}" sibTransId="{9C986C6C-9182-45D0-A7D4-64422EDD2974}"/>
    <dgm:cxn modelId="{053DFADF-BE52-4873-BF6D-5645C09B1C4C}" srcId="{F63A4914-C397-4E13-AF32-2F3C74CC8774}" destId="{9F2AD07B-1A29-43BA-80F7-977B1E22054C}" srcOrd="3" destOrd="0" parTransId="{B9BFD874-3078-4523-BCF4-81ED8FE13EA1}" sibTransId="{AB58EA08-7106-4C0F-BE98-B0C608A0664A}"/>
    <dgm:cxn modelId="{CCA8BD16-5E8D-49B2-9D6C-DA7B6E363BF3}" type="presOf" srcId="{541A5795-9FA9-4A23-9DE7-8679991048B6}" destId="{CCA39DF4-1595-404E-AF21-0ED1E9CA04D6}" srcOrd="0" destOrd="0" presId="urn:microsoft.com/office/officeart/2009/3/layout/SubStepProcess"/>
    <dgm:cxn modelId="{773313F5-9A83-438F-8DC6-81813D60F117}" srcId="{F63A4914-C397-4E13-AF32-2F3C74CC8774}" destId="{CB12EAFE-3A49-4C53-B1C4-958789F2F9EE}" srcOrd="2" destOrd="0" parTransId="{BC977FEA-AB65-4F1C-9F9C-984659C7EC4D}" sibTransId="{98FBBA4B-7A11-4E42-9986-8523355F143B}"/>
    <dgm:cxn modelId="{7B09A48B-ACA0-4736-91B8-03019FF8FF70}" type="presOf" srcId="{CB12EAFE-3A49-4C53-B1C4-958789F2F9EE}" destId="{E5F8CDA9-ECCC-4191-BEEC-07466029638D}" srcOrd="0" destOrd="0" presId="urn:microsoft.com/office/officeart/2009/3/layout/SubStepProcess"/>
    <dgm:cxn modelId="{D8107FB5-7394-402A-93CD-773B5BC93C35}" type="presOf" srcId="{F63A4914-C397-4E13-AF32-2F3C74CC8774}" destId="{4CAEBF18-CC47-4F33-B3C0-40254655B3F3}" srcOrd="0" destOrd="0" presId="urn:microsoft.com/office/officeart/2009/3/layout/SubStepProcess"/>
    <dgm:cxn modelId="{93DA6A70-4766-49CA-93CD-BA7626CF0A12}" srcId="{541A5795-9FA9-4A23-9DE7-8679991048B6}" destId="{F63A4914-C397-4E13-AF32-2F3C74CC8774}" srcOrd="0" destOrd="0" parTransId="{D3387F43-653B-4868-AEBB-EBD2E1A09A63}" sibTransId="{8A55CE9F-0913-446B-9A6A-5BE097ED7465}"/>
    <dgm:cxn modelId="{AA4C8877-9186-4A7A-A8D7-D4C77EBDD97F}" type="presOf" srcId="{DE3FCAC3-AA63-4C81-8BBF-BE63A7A5C3A3}" destId="{B0CE2108-956A-439F-994D-6FEA5EE40686}" srcOrd="0" destOrd="0" presId="urn:microsoft.com/office/officeart/2009/3/layout/SubStepProcess"/>
    <dgm:cxn modelId="{66960890-0ED0-42D7-A539-A6B7457FCA26}" srcId="{F63A4914-C397-4E13-AF32-2F3C74CC8774}" destId="{DE3FCAC3-AA63-4C81-8BBF-BE63A7A5C3A3}" srcOrd="1" destOrd="0" parTransId="{62B8A215-F59F-423A-915D-397D74114D40}" sibTransId="{5B18FF9D-9933-4E07-863B-B83557EA8193}"/>
    <dgm:cxn modelId="{7C21D58E-8A81-4868-B0D8-66FEE537CA61}" type="presParOf" srcId="{CCA39DF4-1595-404E-AF21-0ED1E9CA04D6}" destId="{4CAEBF18-CC47-4F33-B3C0-40254655B3F3}" srcOrd="0" destOrd="0" presId="urn:microsoft.com/office/officeart/2009/3/layout/SubStepProcess"/>
    <dgm:cxn modelId="{F52A7234-271F-4EC6-A46C-217D9CFB0D9D}" type="presParOf" srcId="{CCA39DF4-1595-404E-AF21-0ED1E9CA04D6}" destId="{5ECB9D9C-F1CE-41EC-9833-91236E0596BC}" srcOrd="1" destOrd="0" presId="urn:microsoft.com/office/officeart/2009/3/layout/SubStepProcess"/>
    <dgm:cxn modelId="{5DD4062A-1B6E-437A-955A-C3827A989576}" type="presParOf" srcId="{CCA39DF4-1595-404E-AF21-0ED1E9CA04D6}" destId="{020FAB9F-15BB-4C6E-B072-36790214C2BC}" srcOrd="2" destOrd="0" presId="urn:microsoft.com/office/officeart/2009/3/layout/SubStepProcess"/>
    <dgm:cxn modelId="{D2688BCA-F4AD-4C6D-A404-9A10EA54E614}" type="presParOf" srcId="{020FAB9F-15BB-4C6E-B072-36790214C2BC}" destId="{3C1DAB23-24F1-410F-BA15-B07F69FCFF41}" srcOrd="0" destOrd="0" presId="urn:microsoft.com/office/officeart/2009/3/layout/SubStepProcess"/>
    <dgm:cxn modelId="{CA5DE2E7-23A6-41DA-B8F0-E15CA57FCB63}" type="presParOf" srcId="{020FAB9F-15BB-4C6E-B072-36790214C2BC}" destId="{126E5AB8-6E13-43EB-A59A-CA36C494544E}" srcOrd="1" destOrd="0" presId="urn:microsoft.com/office/officeart/2009/3/layout/SubStepProcess"/>
    <dgm:cxn modelId="{5C293440-0B83-4CC6-9504-351ABDB284C6}" type="presParOf" srcId="{126E5AB8-6E13-43EB-A59A-CA36C494544E}" destId="{B09D7338-16B9-484A-A845-5929DB527C31}" srcOrd="0" destOrd="0" presId="urn:microsoft.com/office/officeart/2009/3/layout/SubStepProcess"/>
    <dgm:cxn modelId="{B429CD98-95AC-4608-A1F0-001090126918}" type="presParOf" srcId="{126E5AB8-6E13-43EB-A59A-CA36C494544E}" destId="{A9E7A1BE-7A03-4615-BA19-E19C6D170F4C}" srcOrd="1" destOrd="0" presId="urn:microsoft.com/office/officeart/2009/3/layout/SubStepProcess"/>
    <dgm:cxn modelId="{13D6B79B-E60C-4C28-9C7F-C1CB2D995281}" type="presParOf" srcId="{126E5AB8-6E13-43EB-A59A-CA36C494544E}" destId="{BEC4424B-2C9C-4802-BB78-D123D7653A77}" srcOrd="2" destOrd="0" presId="urn:microsoft.com/office/officeart/2009/3/layout/SubStepProcess"/>
    <dgm:cxn modelId="{FCF5C89B-F3B6-4528-AC53-B46EC3A71CCA}" type="presParOf" srcId="{126E5AB8-6E13-43EB-A59A-CA36C494544E}" destId="{2F090736-A671-43CD-8463-4CB3D6DA61BD}" srcOrd="3" destOrd="0" presId="urn:microsoft.com/office/officeart/2009/3/layout/SubStepProcess"/>
    <dgm:cxn modelId="{1046C0D4-203A-49BE-A3A2-1529AB5A99CB}" type="presParOf" srcId="{020FAB9F-15BB-4C6E-B072-36790214C2BC}" destId="{42BA8374-24AD-46DA-A4DC-03EEEDF5475B}" srcOrd="2" destOrd="0" presId="urn:microsoft.com/office/officeart/2009/3/layout/SubStepProcess"/>
    <dgm:cxn modelId="{B1AB7D6D-A6BA-43D4-9BE1-DFC0A4470D3E}" type="presParOf" srcId="{020FAB9F-15BB-4C6E-B072-36790214C2BC}" destId="{A8DCA7E7-FE76-41FE-BCEA-C9F23819A9FD}" srcOrd="3" destOrd="0" presId="urn:microsoft.com/office/officeart/2009/3/layout/SubStepProcess"/>
    <dgm:cxn modelId="{20BCE5F9-3C3F-4451-9478-CD23ACDAD875}" type="presParOf" srcId="{A8DCA7E7-FE76-41FE-BCEA-C9F23819A9FD}" destId="{61C24DBA-A124-49D1-B629-3EB0D70F87C5}" srcOrd="0" destOrd="0" presId="urn:microsoft.com/office/officeart/2009/3/layout/SubStepProcess"/>
    <dgm:cxn modelId="{03638E13-CA8C-4A9F-80CE-EDA8A54017C2}" type="presParOf" srcId="{A8DCA7E7-FE76-41FE-BCEA-C9F23819A9FD}" destId="{BA684F75-7671-4E7C-B44E-EEA0E62220FB}" srcOrd="1" destOrd="0" presId="urn:microsoft.com/office/officeart/2009/3/layout/SubStepProcess"/>
    <dgm:cxn modelId="{B420E571-C95F-4DB0-8E33-D7B66D9C1110}" type="presParOf" srcId="{A8DCA7E7-FE76-41FE-BCEA-C9F23819A9FD}" destId="{4C6B4E31-9871-41E3-B6B6-161F4BCE53AC}" srcOrd="2" destOrd="0" presId="urn:microsoft.com/office/officeart/2009/3/layout/SubStepProcess"/>
    <dgm:cxn modelId="{0D32EFC4-1877-4257-A2A7-DE063F88080E}" type="presParOf" srcId="{A8DCA7E7-FE76-41FE-BCEA-C9F23819A9FD}" destId="{B0CE2108-956A-439F-994D-6FEA5EE40686}" srcOrd="3" destOrd="0" presId="urn:microsoft.com/office/officeart/2009/3/layout/SubStepProcess"/>
    <dgm:cxn modelId="{774C0A6E-7789-4BD5-8DED-D92A28526BA5}" type="presParOf" srcId="{020FAB9F-15BB-4C6E-B072-36790214C2BC}" destId="{5CFD8364-C4CB-402D-B503-39C97A8D106E}" srcOrd="4" destOrd="0" presId="urn:microsoft.com/office/officeart/2009/3/layout/SubStepProcess"/>
    <dgm:cxn modelId="{F409E37A-8B37-40AD-B4B9-9F1E4B0CC6BB}" type="presParOf" srcId="{020FAB9F-15BB-4C6E-B072-36790214C2BC}" destId="{A2F8F570-FE62-458C-BA9E-EEDA7B51DE2B}" srcOrd="5" destOrd="0" presId="urn:microsoft.com/office/officeart/2009/3/layout/SubStepProcess"/>
    <dgm:cxn modelId="{1F7E21CB-F44E-44B7-82C9-543787C0F526}" type="presParOf" srcId="{A2F8F570-FE62-458C-BA9E-EEDA7B51DE2B}" destId="{1ABD5BE5-BB64-483A-8788-F0E3BF45ECC6}" srcOrd="0" destOrd="0" presId="urn:microsoft.com/office/officeart/2009/3/layout/SubStepProcess"/>
    <dgm:cxn modelId="{84C2A102-3837-4C6E-B9CC-FF40B03167E4}" type="presParOf" srcId="{A2F8F570-FE62-458C-BA9E-EEDA7B51DE2B}" destId="{80A132D5-C5FA-4EEB-A5B5-D4058B7B6BF3}" srcOrd="1" destOrd="0" presId="urn:microsoft.com/office/officeart/2009/3/layout/SubStepProcess"/>
    <dgm:cxn modelId="{D2BB6AEC-1F27-4630-BB8A-F0E6EB84407B}" type="presParOf" srcId="{A2F8F570-FE62-458C-BA9E-EEDA7B51DE2B}" destId="{67E09899-E87A-4F94-A8DF-96A551149C29}" srcOrd="2" destOrd="0" presId="urn:microsoft.com/office/officeart/2009/3/layout/SubStepProcess"/>
    <dgm:cxn modelId="{93E6184E-3615-418A-8D53-11C50DB7A9D7}" type="presParOf" srcId="{A2F8F570-FE62-458C-BA9E-EEDA7B51DE2B}" destId="{E5F8CDA9-ECCC-4191-BEEC-07466029638D}" srcOrd="3" destOrd="0" presId="urn:microsoft.com/office/officeart/2009/3/layout/SubStepProcess"/>
    <dgm:cxn modelId="{283B1BE1-1FB0-4689-BB0B-AE38CCC80E02}" type="presParOf" srcId="{020FAB9F-15BB-4C6E-B072-36790214C2BC}" destId="{EE6B6922-B1E6-4A67-8CF6-6D0F48E02182}" srcOrd="6" destOrd="0" presId="urn:microsoft.com/office/officeart/2009/3/layout/SubStepProcess"/>
    <dgm:cxn modelId="{A6535AC4-C175-4DEC-852B-01D452ED57B8}" type="presParOf" srcId="{020FAB9F-15BB-4C6E-B072-36790214C2BC}" destId="{87B4AA26-AB79-4E57-BF1C-F088DEFCEFF4}" srcOrd="7" destOrd="0" presId="urn:microsoft.com/office/officeart/2009/3/layout/SubStepProcess"/>
    <dgm:cxn modelId="{BA0DED5A-0999-470C-A8E4-16ED837E38CA}" type="presParOf" srcId="{87B4AA26-AB79-4E57-BF1C-F088DEFCEFF4}" destId="{66611601-A851-4D96-8AC9-1C8D31DA459C}" srcOrd="0" destOrd="0" presId="urn:microsoft.com/office/officeart/2009/3/layout/SubStepProcess"/>
    <dgm:cxn modelId="{1CFE29BD-2B94-45CC-BB8C-253F8CB9A6E8}" type="presParOf" srcId="{87B4AA26-AB79-4E57-BF1C-F088DEFCEFF4}" destId="{0ADC2321-0FB1-4A1A-862E-8950F3DFFD03}" srcOrd="1" destOrd="0" presId="urn:microsoft.com/office/officeart/2009/3/layout/SubStepProcess"/>
    <dgm:cxn modelId="{B6A9A763-9CE2-4A5F-8DD2-6897B1AAD8FF}" type="presParOf" srcId="{87B4AA26-AB79-4E57-BF1C-F088DEFCEFF4}" destId="{664C8288-9215-4FA1-8C25-56FFE71F3DB1}" srcOrd="2" destOrd="0" presId="urn:microsoft.com/office/officeart/2009/3/layout/SubStepProcess"/>
    <dgm:cxn modelId="{7A76652E-0EF5-464E-A42D-0E48E5D0FC69}" type="presParOf" srcId="{87B4AA26-AB79-4E57-BF1C-F088DEFCEFF4}" destId="{803D6350-2A89-440B-A216-2D94DBF278DE}" srcOrd="3" destOrd="0" presId="urn:microsoft.com/office/officeart/2009/3/layout/SubSte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BD9024-8255-4C14-860B-42943836E5F5}" type="doc">
      <dgm:prSet loTypeId="urn:microsoft.com/office/officeart/2005/8/layout/hierarchy3" loCatId="list" qsTypeId="urn:microsoft.com/office/officeart/2005/8/quickstyle/3d4" qsCatId="3D" csTypeId="urn:microsoft.com/office/officeart/2005/8/colors/accent0_1" csCatId="mainScheme" phldr="1"/>
      <dgm:spPr/>
      <dgm:t>
        <a:bodyPr/>
        <a:lstStyle/>
        <a:p>
          <a:endParaRPr lang="en-US"/>
        </a:p>
      </dgm:t>
    </dgm:pt>
    <dgm:pt modelId="{5C7DA69C-4D8C-4E91-9255-B04A8E84C605}">
      <dgm:prSet phldrT="[Text]"/>
      <dgm:spPr/>
      <dgm:t>
        <a:bodyPr/>
        <a:lstStyle/>
        <a:p>
          <a:r>
            <a:rPr lang="lv-LV" dirty="0" err="1" smtClean="0"/>
            <a:t>Practices</a:t>
          </a:r>
          <a:r>
            <a:rPr lang="lv-LV" dirty="0" smtClean="0"/>
            <a:t> </a:t>
          </a:r>
          <a:r>
            <a:rPr lang="lv-LV" dirty="0" err="1" smtClean="0"/>
            <a:t>of</a:t>
          </a:r>
          <a:r>
            <a:rPr lang="lv-LV" dirty="0" smtClean="0"/>
            <a:t> </a:t>
          </a:r>
          <a:r>
            <a:rPr lang="lv-LV" dirty="0" err="1" smtClean="0"/>
            <a:t>the</a:t>
          </a:r>
          <a:r>
            <a:rPr lang="lv-LV" dirty="0" smtClean="0"/>
            <a:t> </a:t>
          </a:r>
          <a:r>
            <a:rPr lang="lv-LV" dirty="0" err="1" smtClean="0"/>
            <a:t>teaching</a:t>
          </a:r>
          <a:r>
            <a:rPr lang="lv-LV" dirty="0" smtClean="0"/>
            <a:t> </a:t>
          </a:r>
          <a:r>
            <a:rPr lang="lv-LV" dirty="0" err="1" smtClean="0"/>
            <a:t>community</a:t>
          </a:r>
          <a:endParaRPr lang="en-US" dirty="0"/>
        </a:p>
      </dgm:t>
    </dgm:pt>
    <dgm:pt modelId="{B9FBDD1C-AA9D-41B0-9021-487991CE2452}" type="parTrans" cxnId="{5F25BCFE-E4EC-4488-86AB-C8B7646120EC}">
      <dgm:prSet/>
      <dgm:spPr/>
      <dgm:t>
        <a:bodyPr/>
        <a:lstStyle/>
        <a:p>
          <a:endParaRPr lang="en-US"/>
        </a:p>
      </dgm:t>
    </dgm:pt>
    <dgm:pt modelId="{3195A37E-DC2F-4D14-BF74-3A73CB72130E}" type="sibTrans" cxnId="{5F25BCFE-E4EC-4488-86AB-C8B7646120EC}">
      <dgm:prSet/>
      <dgm:spPr/>
      <dgm:t>
        <a:bodyPr/>
        <a:lstStyle/>
        <a:p>
          <a:endParaRPr lang="en-US"/>
        </a:p>
      </dgm:t>
    </dgm:pt>
    <dgm:pt modelId="{67A28EC9-FEFE-49E1-B0F3-C8C12449D157}">
      <dgm:prSet phldrT="[Text]"/>
      <dgm:spPr/>
      <dgm:t>
        <a:bodyPr/>
        <a:lstStyle/>
        <a:p>
          <a:r>
            <a:rPr lang="lv-LV" dirty="0" smtClean="0"/>
            <a:t>School </a:t>
          </a:r>
          <a:r>
            <a:rPr lang="lv-LV" dirty="0" err="1" smtClean="0"/>
            <a:t>readness</a:t>
          </a:r>
          <a:endParaRPr lang="lv-LV" dirty="0" smtClean="0"/>
        </a:p>
        <a:p>
          <a:r>
            <a:rPr lang="lv-LV" dirty="0" smtClean="0"/>
            <a:t>(</a:t>
          </a:r>
          <a:r>
            <a:rPr lang="lv-LV" dirty="0" err="1" smtClean="0"/>
            <a:t>Organization</a:t>
          </a:r>
          <a:r>
            <a:rPr lang="lv-LV" dirty="0" smtClean="0"/>
            <a:t>)</a:t>
          </a:r>
          <a:endParaRPr lang="en-US" dirty="0"/>
        </a:p>
      </dgm:t>
    </dgm:pt>
    <dgm:pt modelId="{22A46C53-7AB0-4339-A931-A7025B0E031D}" type="parTrans" cxnId="{CDBC10EC-B68F-41A5-A796-173195AD9C0E}">
      <dgm:prSet/>
      <dgm:spPr/>
      <dgm:t>
        <a:bodyPr/>
        <a:lstStyle/>
        <a:p>
          <a:endParaRPr lang="en-US"/>
        </a:p>
      </dgm:t>
    </dgm:pt>
    <dgm:pt modelId="{B07B7334-A870-41AE-A4A0-29ADF0164F7D}" type="sibTrans" cxnId="{CDBC10EC-B68F-41A5-A796-173195AD9C0E}">
      <dgm:prSet/>
      <dgm:spPr/>
      <dgm:t>
        <a:bodyPr/>
        <a:lstStyle/>
        <a:p>
          <a:endParaRPr lang="en-US"/>
        </a:p>
      </dgm:t>
    </dgm:pt>
    <dgm:pt modelId="{257B53F2-A231-4E96-82F4-30C958A25435}">
      <dgm:prSet phldrT="[Text]"/>
      <dgm:spPr/>
      <dgm:t>
        <a:bodyPr/>
        <a:lstStyle/>
        <a:p>
          <a:r>
            <a:rPr lang="lv-LV" dirty="0" err="1" smtClean="0"/>
            <a:t>Sufficiant</a:t>
          </a:r>
          <a:r>
            <a:rPr lang="lv-LV" dirty="0" smtClean="0"/>
            <a:t> </a:t>
          </a:r>
          <a:r>
            <a:rPr lang="lv-LV" dirty="0" err="1" smtClean="0"/>
            <a:t>technological</a:t>
          </a:r>
          <a:r>
            <a:rPr lang="lv-LV" dirty="0" smtClean="0"/>
            <a:t> </a:t>
          </a:r>
          <a:r>
            <a:rPr lang="lv-LV" dirty="0" err="1" smtClean="0"/>
            <a:t>infrastructure</a:t>
          </a:r>
          <a:r>
            <a:rPr lang="lv-LV" dirty="0" smtClean="0"/>
            <a:t> and </a:t>
          </a:r>
          <a:r>
            <a:rPr lang="lv-LV" dirty="0" err="1" smtClean="0"/>
            <a:t>equipment</a:t>
          </a:r>
          <a:endParaRPr lang="en-US" dirty="0"/>
        </a:p>
      </dgm:t>
    </dgm:pt>
    <dgm:pt modelId="{30D6C074-B867-4038-8C1C-B03ADFEA2BA3}" type="parTrans" cxnId="{594EA950-95AB-4429-B59F-BA495EC769FA}">
      <dgm:prSet/>
      <dgm:spPr/>
      <dgm:t>
        <a:bodyPr/>
        <a:lstStyle/>
        <a:p>
          <a:endParaRPr lang="en-US"/>
        </a:p>
      </dgm:t>
    </dgm:pt>
    <dgm:pt modelId="{DBFD060A-267B-42D2-B655-B4B176BD27DA}" type="sibTrans" cxnId="{594EA950-95AB-4429-B59F-BA495EC769FA}">
      <dgm:prSet/>
      <dgm:spPr/>
      <dgm:t>
        <a:bodyPr/>
        <a:lstStyle/>
        <a:p>
          <a:endParaRPr lang="en-US"/>
        </a:p>
      </dgm:t>
    </dgm:pt>
    <dgm:pt modelId="{1ACE81D7-3FB3-4F19-A96A-B1A565DDB4AF}">
      <dgm:prSet phldrT="[Text]"/>
      <dgm:spPr/>
      <dgm:t>
        <a:bodyPr/>
        <a:lstStyle/>
        <a:p>
          <a:r>
            <a:rPr lang="lv-LV" dirty="0" err="1" smtClean="0"/>
            <a:t>Functioning</a:t>
          </a:r>
          <a:r>
            <a:rPr lang="lv-LV" dirty="0" smtClean="0"/>
            <a:t> IT </a:t>
          </a:r>
          <a:r>
            <a:rPr lang="lv-LV" dirty="0" err="1" smtClean="0"/>
            <a:t>support</a:t>
          </a:r>
          <a:endParaRPr lang="en-US" dirty="0"/>
        </a:p>
      </dgm:t>
    </dgm:pt>
    <dgm:pt modelId="{80D0DF7B-98FA-415C-91D4-DD78407039ED}" type="parTrans" cxnId="{EAA41B04-892A-44E4-B287-D6A31388E531}">
      <dgm:prSet/>
      <dgm:spPr/>
      <dgm:t>
        <a:bodyPr/>
        <a:lstStyle/>
        <a:p>
          <a:endParaRPr lang="en-US"/>
        </a:p>
      </dgm:t>
    </dgm:pt>
    <dgm:pt modelId="{91866C56-16A4-4533-B262-75DCF6315314}" type="sibTrans" cxnId="{EAA41B04-892A-44E4-B287-D6A31388E531}">
      <dgm:prSet/>
      <dgm:spPr/>
      <dgm:t>
        <a:bodyPr/>
        <a:lstStyle/>
        <a:p>
          <a:endParaRPr lang="en-US"/>
        </a:p>
      </dgm:t>
    </dgm:pt>
    <dgm:pt modelId="{862CDB49-1BB2-4A61-A70A-AD2AAE0432B2}">
      <dgm:prSet phldrT="[Text]"/>
      <dgm:spPr/>
      <dgm:t>
        <a:bodyPr/>
        <a:lstStyle/>
        <a:p>
          <a:r>
            <a:rPr lang="lv-LV" dirty="0" smtClean="0"/>
            <a:t> </a:t>
          </a:r>
          <a:r>
            <a:rPr lang="en-US" dirty="0" smtClean="0"/>
            <a:t>Strategy and Leadership</a:t>
          </a:r>
          <a:endParaRPr lang="en-US" dirty="0"/>
        </a:p>
      </dgm:t>
    </dgm:pt>
    <dgm:pt modelId="{5D31511A-86E8-4EA9-9292-E11F2795F429}" type="parTrans" cxnId="{5CDD6785-94A7-4686-A2AC-5C42977DB5BE}">
      <dgm:prSet/>
      <dgm:spPr/>
      <dgm:t>
        <a:bodyPr/>
        <a:lstStyle/>
        <a:p>
          <a:endParaRPr lang="en-US"/>
        </a:p>
      </dgm:t>
    </dgm:pt>
    <dgm:pt modelId="{E75CF9BB-3904-40CA-8CAD-A52560A5DBF3}" type="sibTrans" cxnId="{5CDD6785-94A7-4686-A2AC-5C42977DB5BE}">
      <dgm:prSet/>
      <dgm:spPr/>
      <dgm:t>
        <a:bodyPr/>
        <a:lstStyle/>
        <a:p>
          <a:endParaRPr lang="en-US"/>
        </a:p>
      </dgm:t>
    </dgm:pt>
    <dgm:pt modelId="{7A7269AF-222D-4824-9FDC-097CDF77B838}">
      <dgm:prSet phldrT="[Text]"/>
      <dgm:spPr/>
      <dgm:t>
        <a:bodyPr/>
        <a:lstStyle/>
        <a:p>
          <a:r>
            <a:rPr lang="lv-LV" dirty="0" err="1" smtClean="0"/>
            <a:t>Teacher</a:t>
          </a:r>
          <a:r>
            <a:rPr lang="lv-LV" dirty="0" smtClean="0"/>
            <a:t> </a:t>
          </a:r>
          <a:r>
            <a:rPr lang="lv-LV" dirty="0" err="1" smtClean="0"/>
            <a:t>readness</a:t>
          </a:r>
          <a:endParaRPr lang="lv-LV" dirty="0" smtClean="0"/>
        </a:p>
        <a:p>
          <a:r>
            <a:rPr lang="lv-LV" dirty="0" smtClean="0"/>
            <a:t>(</a:t>
          </a:r>
          <a:r>
            <a:rPr lang="en-US" dirty="0" smtClean="0"/>
            <a:t>Employees</a:t>
          </a:r>
          <a:r>
            <a:rPr lang="lv-LV" dirty="0" smtClean="0"/>
            <a:t>)</a:t>
          </a:r>
          <a:endParaRPr lang="en-US" dirty="0"/>
        </a:p>
      </dgm:t>
    </dgm:pt>
    <dgm:pt modelId="{A00397CE-E901-4D86-BA53-3A06D931ED58}" type="parTrans" cxnId="{6ADFEA57-53E7-4CAD-A8BD-29D3579B5954}">
      <dgm:prSet/>
      <dgm:spPr/>
      <dgm:t>
        <a:bodyPr/>
        <a:lstStyle/>
        <a:p>
          <a:endParaRPr lang="en-US"/>
        </a:p>
      </dgm:t>
    </dgm:pt>
    <dgm:pt modelId="{EC040AF0-9541-46A3-AF7C-50EB2A13069F}" type="sibTrans" cxnId="{6ADFEA57-53E7-4CAD-A8BD-29D3579B5954}">
      <dgm:prSet/>
      <dgm:spPr/>
      <dgm:t>
        <a:bodyPr/>
        <a:lstStyle/>
        <a:p>
          <a:endParaRPr lang="en-US"/>
        </a:p>
      </dgm:t>
    </dgm:pt>
    <dgm:pt modelId="{823FEE9B-3ED3-4510-B07B-D524823AC95C}">
      <dgm:prSet phldrT="[Text]"/>
      <dgm:spPr/>
      <dgm:t>
        <a:bodyPr/>
        <a:lstStyle/>
        <a:p>
          <a:r>
            <a:rPr lang="en-US" dirty="0" smtClean="0"/>
            <a:t>Digital learning and teaching</a:t>
          </a:r>
          <a:endParaRPr lang="en-US" dirty="0"/>
        </a:p>
      </dgm:t>
    </dgm:pt>
    <dgm:pt modelId="{7FAD144A-0ACA-4695-8149-658A6E6E78FE}" type="parTrans" cxnId="{33C546D3-216C-4375-85D6-3615E1C0E00C}">
      <dgm:prSet/>
      <dgm:spPr/>
      <dgm:t>
        <a:bodyPr/>
        <a:lstStyle/>
        <a:p>
          <a:endParaRPr lang="en-US"/>
        </a:p>
      </dgm:t>
    </dgm:pt>
    <dgm:pt modelId="{915DDCED-7114-4EFF-A43A-A8A6A5E18762}" type="sibTrans" cxnId="{33C546D3-216C-4375-85D6-3615E1C0E00C}">
      <dgm:prSet/>
      <dgm:spPr/>
      <dgm:t>
        <a:bodyPr/>
        <a:lstStyle/>
        <a:p>
          <a:endParaRPr lang="en-US"/>
        </a:p>
      </dgm:t>
    </dgm:pt>
    <dgm:pt modelId="{994F76DB-2B9E-4A11-BA07-00AB144D02A1}">
      <dgm:prSet phldrT="[Text]"/>
      <dgm:spPr/>
      <dgm:t>
        <a:bodyPr/>
        <a:lstStyle/>
        <a:p>
          <a:r>
            <a:rPr lang="lv-LV" dirty="0" err="1" smtClean="0"/>
            <a:t>Culture</a:t>
          </a:r>
          <a:endParaRPr lang="en-US" dirty="0"/>
        </a:p>
      </dgm:t>
    </dgm:pt>
    <dgm:pt modelId="{06022487-AD55-4CE5-859D-04B567614D75}" type="parTrans" cxnId="{A9316385-98A4-48ED-8B56-3D8B1B0B3621}">
      <dgm:prSet/>
      <dgm:spPr/>
      <dgm:t>
        <a:bodyPr/>
        <a:lstStyle/>
        <a:p>
          <a:endParaRPr lang="en-US"/>
        </a:p>
      </dgm:t>
    </dgm:pt>
    <dgm:pt modelId="{2728410A-AFDF-40F2-B018-07A3FBB371C5}" type="sibTrans" cxnId="{A9316385-98A4-48ED-8B56-3D8B1B0B3621}">
      <dgm:prSet/>
      <dgm:spPr/>
      <dgm:t>
        <a:bodyPr/>
        <a:lstStyle/>
        <a:p>
          <a:endParaRPr lang="en-US"/>
        </a:p>
      </dgm:t>
    </dgm:pt>
    <dgm:pt modelId="{1CEEE640-63F8-47A0-B476-C260EC6A57AF}">
      <dgm:prSet phldrT="[Text]"/>
      <dgm:spPr/>
      <dgm:t>
        <a:bodyPr/>
        <a:lstStyle/>
        <a:p>
          <a:r>
            <a:rPr lang="en-US" smtClean="0"/>
            <a:t>Existence and implementation of a digital strategy</a:t>
          </a:r>
          <a:endParaRPr lang="en-US" dirty="0"/>
        </a:p>
      </dgm:t>
    </dgm:pt>
    <dgm:pt modelId="{03F65C31-CCB8-42A7-9FF3-303D35821BF9}" type="parTrans" cxnId="{4D102522-1D73-4442-85EB-684A2A4D7BB4}">
      <dgm:prSet/>
      <dgm:spPr/>
      <dgm:t>
        <a:bodyPr/>
        <a:lstStyle/>
        <a:p>
          <a:endParaRPr lang="en-US"/>
        </a:p>
      </dgm:t>
    </dgm:pt>
    <dgm:pt modelId="{337B88EF-5DAF-4FBE-8701-AB115148700B}" type="sibTrans" cxnId="{4D102522-1D73-4442-85EB-684A2A4D7BB4}">
      <dgm:prSet/>
      <dgm:spPr/>
      <dgm:t>
        <a:bodyPr/>
        <a:lstStyle/>
        <a:p>
          <a:endParaRPr lang="en-US"/>
        </a:p>
      </dgm:t>
    </dgm:pt>
    <dgm:pt modelId="{5963B01D-830A-41CC-AACF-798A516E3B46}">
      <dgm:prSet/>
      <dgm:spPr/>
      <dgm:t>
        <a:bodyPr/>
        <a:lstStyle/>
        <a:p>
          <a:r>
            <a:rPr lang="en-US" dirty="0"/>
            <a:t>Managers promote digitalization with priority</a:t>
          </a:r>
        </a:p>
      </dgm:t>
    </dgm:pt>
    <dgm:pt modelId="{79562DF5-B54F-498E-A7FC-2DE4FC03FC6C}" type="parTrans" cxnId="{6B348401-F50B-4002-9350-19D12564D47B}">
      <dgm:prSet/>
      <dgm:spPr/>
      <dgm:t>
        <a:bodyPr/>
        <a:lstStyle/>
        <a:p>
          <a:endParaRPr lang="en-US"/>
        </a:p>
      </dgm:t>
    </dgm:pt>
    <dgm:pt modelId="{18171905-6EC5-413A-8391-1589D56A159E}" type="sibTrans" cxnId="{6B348401-F50B-4002-9350-19D12564D47B}">
      <dgm:prSet/>
      <dgm:spPr/>
      <dgm:t>
        <a:bodyPr/>
        <a:lstStyle/>
        <a:p>
          <a:endParaRPr lang="en-US"/>
        </a:p>
      </dgm:t>
    </dgm:pt>
    <dgm:pt modelId="{DD6F7417-E793-42B4-ABB3-2548D786D824}">
      <dgm:prSet/>
      <dgm:spPr/>
      <dgm:t>
        <a:bodyPr/>
        <a:lstStyle/>
        <a:p>
          <a:r>
            <a:rPr lang="en-US" dirty="0"/>
            <a:t>Analysis of new technologies</a:t>
          </a:r>
        </a:p>
      </dgm:t>
    </dgm:pt>
    <dgm:pt modelId="{E91EBC29-E4BC-45F0-B155-6CC791CE614E}" type="parTrans" cxnId="{0C8DF95B-809B-4067-B05D-6D2ED34CEF3A}">
      <dgm:prSet/>
      <dgm:spPr/>
      <dgm:t>
        <a:bodyPr/>
        <a:lstStyle/>
        <a:p>
          <a:endParaRPr lang="en-US"/>
        </a:p>
      </dgm:t>
    </dgm:pt>
    <dgm:pt modelId="{CC0200C5-5F9C-43F6-B642-B5302798E490}" type="sibTrans" cxnId="{0C8DF95B-809B-4067-B05D-6D2ED34CEF3A}">
      <dgm:prSet/>
      <dgm:spPr/>
      <dgm:t>
        <a:bodyPr/>
        <a:lstStyle/>
        <a:p>
          <a:endParaRPr lang="en-US"/>
        </a:p>
      </dgm:t>
    </dgm:pt>
    <dgm:pt modelId="{4F554BA1-7FC0-4321-8264-AD4B1EDCA332}">
      <dgm:prSet/>
      <dgm:spPr/>
      <dgm:t>
        <a:bodyPr/>
        <a:lstStyle/>
        <a:p>
          <a:r>
            <a:rPr lang="en-US" dirty="0"/>
            <a:t>Democratic leadership style, creative </a:t>
          </a:r>
          <a:r>
            <a:rPr lang="en-US"/>
            <a:t>freedom </a:t>
          </a:r>
          <a:r>
            <a:rPr lang="en-US" smtClean="0"/>
            <a:t>grante</a:t>
          </a:r>
          <a:endParaRPr lang="en-US" dirty="0"/>
        </a:p>
      </dgm:t>
    </dgm:pt>
    <dgm:pt modelId="{A9608850-C1C2-432D-A42D-9E4C7E8066B9}" type="parTrans" cxnId="{3F307A24-7B1B-4182-8DC3-1CC5CA112A38}">
      <dgm:prSet/>
      <dgm:spPr/>
      <dgm:t>
        <a:bodyPr/>
        <a:lstStyle/>
        <a:p>
          <a:endParaRPr lang="en-US"/>
        </a:p>
      </dgm:t>
    </dgm:pt>
    <dgm:pt modelId="{D9E18DC7-06E9-461B-88F4-65AEE7973484}" type="sibTrans" cxnId="{3F307A24-7B1B-4182-8DC3-1CC5CA112A38}">
      <dgm:prSet/>
      <dgm:spPr/>
      <dgm:t>
        <a:bodyPr/>
        <a:lstStyle/>
        <a:p>
          <a:endParaRPr lang="en-US"/>
        </a:p>
      </dgm:t>
    </dgm:pt>
    <dgm:pt modelId="{93FDEFA4-1D3E-4E12-BA1F-66FCAA475F86}">
      <dgm:prSet phldrT="[Text]"/>
      <dgm:spPr/>
      <dgm:t>
        <a:bodyPr/>
        <a:lstStyle/>
        <a:p>
          <a:r>
            <a:rPr lang="en-US" smtClean="0"/>
            <a:t>Knowledge/Skills in dealing with digital technologies</a:t>
          </a:r>
          <a:endParaRPr lang="en-US" dirty="0"/>
        </a:p>
      </dgm:t>
    </dgm:pt>
    <dgm:pt modelId="{4598BBC4-B39B-4089-85E6-B820002C1932}" type="parTrans" cxnId="{B1745184-46F3-411F-BC28-245398FD09E9}">
      <dgm:prSet/>
      <dgm:spPr/>
      <dgm:t>
        <a:bodyPr/>
        <a:lstStyle/>
        <a:p>
          <a:endParaRPr lang="en-US"/>
        </a:p>
      </dgm:t>
    </dgm:pt>
    <dgm:pt modelId="{38D90F1A-0CD0-49E4-A501-6C75EFDD3351}" type="sibTrans" cxnId="{B1745184-46F3-411F-BC28-245398FD09E9}">
      <dgm:prSet/>
      <dgm:spPr/>
      <dgm:t>
        <a:bodyPr/>
        <a:lstStyle/>
        <a:p>
          <a:endParaRPr lang="en-US"/>
        </a:p>
      </dgm:t>
    </dgm:pt>
    <dgm:pt modelId="{FD120949-792C-4C6E-B899-530C7DB5AB3F}">
      <dgm:prSet/>
      <dgm:spPr/>
      <dgm:t>
        <a:bodyPr/>
        <a:lstStyle/>
        <a:p>
          <a:r>
            <a:rPr lang="en-US" dirty="0"/>
            <a:t>Usage of devices and services</a:t>
          </a:r>
        </a:p>
      </dgm:t>
    </dgm:pt>
    <dgm:pt modelId="{41179A4D-20A9-4BBE-9628-3CFB2B2227C0}" type="parTrans" cxnId="{A7EA7464-C7A8-4F79-975B-64C9D95D2326}">
      <dgm:prSet/>
      <dgm:spPr/>
      <dgm:t>
        <a:bodyPr/>
        <a:lstStyle/>
        <a:p>
          <a:endParaRPr lang="en-US"/>
        </a:p>
      </dgm:t>
    </dgm:pt>
    <dgm:pt modelId="{E6890F7F-2037-40CD-8869-DAA105037F27}" type="sibTrans" cxnId="{A7EA7464-C7A8-4F79-975B-64C9D95D2326}">
      <dgm:prSet/>
      <dgm:spPr/>
      <dgm:t>
        <a:bodyPr/>
        <a:lstStyle/>
        <a:p>
          <a:endParaRPr lang="en-US"/>
        </a:p>
      </dgm:t>
    </dgm:pt>
    <dgm:pt modelId="{5A0864FA-E790-4A53-87EB-42EC7E03DD8B}">
      <dgm:prSet/>
      <dgm:spPr/>
      <dgm:t>
        <a:bodyPr/>
        <a:lstStyle/>
        <a:p>
          <a:r>
            <a:rPr lang="en-US" dirty="0"/>
            <a:t>Attitudes</a:t>
          </a:r>
        </a:p>
      </dgm:t>
    </dgm:pt>
    <dgm:pt modelId="{EBA3B910-7A27-444F-A7D4-79842CB45095}" type="parTrans" cxnId="{C47D927E-7995-4F36-98F2-78FB381F5CDE}">
      <dgm:prSet/>
      <dgm:spPr/>
      <dgm:t>
        <a:bodyPr/>
        <a:lstStyle/>
        <a:p>
          <a:endParaRPr lang="en-US"/>
        </a:p>
      </dgm:t>
    </dgm:pt>
    <dgm:pt modelId="{609504EA-6093-4090-AC88-8E036CF24AB1}" type="sibTrans" cxnId="{C47D927E-7995-4F36-98F2-78FB381F5CDE}">
      <dgm:prSet/>
      <dgm:spPr/>
      <dgm:t>
        <a:bodyPr/>
        <a:lstStyle/>
        <a:p>
          <a:endParaRPr lang="en-US"/>
        </a:p>
      </dgm:t>
    </dgm:pt>
    <dgm:pt modelId="{B6CB8EEC-B590-48F5-A5DC-3C0716DB95A8}">
      <dgm:prSet/>
      <dgm:spPr/>
      <dgm:t>
        <a:bodyPr/>
        <a:lstStyle/>
        <a:p>
          <a:r>
            <a:rPr lang="en-US" dirty="0"/>
            <a:t>Readiness for further training</a:t>
          </a:r>
        </a:p>
      </dgm:t>
    </dgm:pt>
    <dgm:pt modelId="{D73B02C2-248C-40C4-B1A7-C1B53D48413D}" type="parTrans" cxnId="{7D43F358-FB92-4D71-8AB0-EFB206283BB2}">
      <dgm:prSet/>
      <dgm:spPr/>
      <dgm:t>
        <a:bodyPr/>
        <a:lstStyle/>
        <a:p>
          <a:endParaRPr lang="en-US"/>
        </a:p>
      </dgm:t>
    </dgm:pt>
    <dgm:pt modelId="{8C23CD73-1062-4F56-8D6C-D96E46D3DF17}" type="sibTrans" cxnId="{7D43F358-FB92-4D71-8AB0-EFB206283BB2}">
      <dgm:prSet/>
      <dgm:spPr/>
      <dgm:t>
        <a:bodyPr/>
        <a:lstStyle/>
        <a:p>
          <a:endParaRPr lang="en-US"/>
        </a:p>
      </dgm:t>
    </dgm:pt>
    <dgm:pt modelId="{C2382EE6-2A75-499A-BE7E-71DD54710024}">
      <dgm:prSet phldrT="[Text]"/>
      <dgm:spPr/>
      <dgm:t>
        <a:bodyPr/>
        <a:lstStyle/>
        <a:p>
          <a:r>
            <a:rPr lang="en-US" dirty="0" smtClean="0"/>
            <a:t>Openness to new technologies</a:t>
          </a:r>
          <a:endParaRPr lang="en-US" dirty="0"/>
        </a:p>
      </dgm:t>
    </dgm:pt>
    <dgm:pt modelId="{D52AB7E4-9B29-446B-BE1B-A42159591B02}" type="parTrans" cxnId="{04A4D0F5-DAD3-46D3-B38E-9A3B00AF2D0D}">
      <dgm:prSet/>
      <dgm:spPr/>
      <dgm:t>
        <a:bodyPr/>
        <a:lstStyle/>
        <a:p>
          <a:endParaRPr lang="en-US"/>
        </a:p>
      </dgm:t>
    </dgm:pt>
    <dgm:pt modelId="{496A3684-BD38-4B3A-A24D-1E06373A5634}" type="sibTrans" cxnId="{04A4D0F5-DAD3-46D3-B38E-9A3B00AF2D0D}">
      <dgm:prSet/>
      <dgm:spPr/>
      <dgm:t>
        <a:bodyPr/>
        <a:lstStyle/>
        <a:p>
          <a:endParaRPr lang="en-US"/>
        </a:p>
      </dgm:t>
    </dgm:pt>
    <dgm:pt modelId="{577892F4-3B0D-4E07-818E-2A274E08D535}">
      <dgm:prSet/>
      <dgm:spPr/>
      <dgm:t>
        <a:bodyPr/>
        <a:lstStyle/>
        <a:p>
          <a:r>
            <a:rPr lang="en-US" dirty="0"/>
            <a:t>Openness for change</a:t>
          </a:r>
        </a:p>
      </dgm:t>
    </dgm:pt>
    <dgm:pt modelId="{BC50AD4F-11F3-40EE-A89E-2181C6A301BF}" type="parTrans" cxnId="{530F4576-4BFA-469D-99A9-0CBC9A2C7712}">
      <dgm:prSet/>
      <dgm:spPr/>
      <dgm:t>
        <a:bodyPr/>
        <a:lstStyle/>
        <a:p>
          <a:endParaRPr lang="en-US"/>
        </a:p>
      </dgm:t>
    </dgm:pt>
    <dgm:pt modelId="{A0ED366D-8A7F-4CBA-8678-9FF6C7535FC0}" type="sibTrans" cxnId="{530F4576-4BFA-469D-99A9-0CBC9A2C7712}">
      <dgm:prSet/>
      <dgm:spPr/>
      <dgm:t>
        <a:bodyPr/>
        <a:lstStyle/>
        <a:p>
          <a:endParaRPr lang="en-US"/>
        </a:p>
      </dgm:t>
    </dgm:pt>
    <dgm:pt modelId="{C584F723-6C2C-4877-95F5-BD3EDF373F12}">
      <dgm:prSet/>
      <dgm:spPr/>
      <dgm:t>
        <a:bodyPr/>
        <a:lstStyle/>
        <a:p>
          <a:r>
            <a:rPr lang="en-US" dirty="0"/>
            <a:t>Open communication, mutual support</a:t>
          </a:r>
        </a:p>
      </dgm:t>
    </dgm:pt>
    <dgm:pt modelId="{5730C935-5E29-4586-BC0B-8309A620DE64}" type="parTrans" cxnId="{9B991565-D69C-4573-AB16-CCD3C844981D}">
      <dgm:prSet/>
      <dgm:spPr/>
      <dgm:t>
        <a:bodyPr/>
        <a:lstStyle/>
        <a:p>
          <a:endParaRPr lang="en-US"/>
        </a:p>
      </dgm:t>
    </dgm:pt>
    <dgm:pt modelId="{3D6F1DBB-5680-4E6D-8B10-71F100C5F484}" type="sibTrans" cxnId="{9B991565-D69C-4573-AB16-CCD3C844981D}">
      <dgm:prSet/>
      <dgm:spPr/>
      <dgm:t>
        <a:bodyPr/>
        <a:lstStyle/>
        <a:p>
          <a:endParaRPr lang="en-US"/>
        </a:p>
      </dgm:t>
    </dgm:pt>
    <dgm:pt modelId="{4A9567AF-12D7-491F-91B2-5AE97E505C67}">
      <dgm:prSet/>
      <dgm:spPr/>
      <dgm:t>
        <a:bodyPr/>
        <a:lstStyle/>
        <a:p>
          <a:r>
            <a:rPr lang="en-US" dirty="0" smtClean="0"/>
            <a:t>Digital learning and teaching</a:t>
          </a:r>
          <a:endParaRPr lang="en-US" dirty="0"/>
        </a:p>
      </dgm:t>
    </dgm:pt>
    <dgm:pt modelId="{57E96B9A-2603-44C8-84F2-A6E34CED93C5}" type="parTrans" cxnId="{E901A493-3893-484B-B003-E48D18514DEB}">
      <dgm:prSet/>
      <dgm:spPr/>
      <dgm:t>
        <a:bodyPr/>
        <a:lstStyle/>
        <a:p>
          <a:endParaRPr lang="en-US"/>
        </a:p>
      </dgm:t>
    </dgm:pt>
    <dgm:pt modelId="{B62AB3EB-AE7D-4303-BFE2-5C5E4EAD1638}" type="sibTrans" cxnId="{E901A493-3893-484B-B003-E48D18514DEB}">
      <dgm:prSet/>
      <dgm:spPr/>
      <dgm:t>
        <a:bodyPr/>
        <a:lstStyle/>
        <a:p>
          <a:endParaRPr lang="en-US"/>
        </a:p>
      </dgm:t>
    </dgm:pt>
    <dgm:pt modelId="{B40A1829-A64C-48C1-A356-26ADEF227300}">
      <dgm:prSet/>
      <dgm:spPr/>
      <dgm:t>
        <a:bodyPr/>
        <a:lstStyle/>
        <a:p>
          <a:r>
            <a:rPr lang="en-US" smtClean="0"/>
            <a:t>Digital platforms, e-learning offerings</a:t>
          </a:r>
          <a:endParaRPr lang="en-US" dirty="0"/>
        </a:p>
      </dgm:t>
    </dgm:pt>
    <dgm:pt modelId="{F063C6E7-6715-415A-8986-D4653646C26B}" type="parTrans" cxnId="{86FC9F8C-287E-46FF-AABB-C36924B445DE}">
      <dgm:prSet/>
      <dgm:spPr/>
      <dgm:t>
        <a:bodyPr/>
        <a:lstStyle/>
        <a:p>
          <a:endParaRPr lang="en-US"/>
        </a:p>
      </dgm:t>
    </dgm:pt>
    <dgm:pt modelId="{BE2CC918-DA02-46B6-96BD-7C40DBE2E6EB}" type="sibTrans" cxnId="{86FC9F8C-287E-46FF-AABB-C36924B445DE}">
      <dgm:prSet/>
      <dgm:spPr/>
      <dgm:t>
        <a:bodyPr/>
        <a:lstStyle/>
        <a:p>
          <a:endParaRPr lang="en-US"/>
        </a:p>
      </dgm:t>
    </dgm:pt>
    <dgm:pt modelId="{2B4DB311-3B96-4F79-A493-5FFB9CB51436}">
      <dgm:prSet/>
      <dgm:spPr/>
      <dgm:t>
        <a:bodyPr/>
        <a:lstStyle/>
        <a:p>
          <a:r>
            <a:rPr lang="en-US" dirty="0"/>
            <a:t>Working with digital devices in </a:t>
          </a:r>
          <a:r>
            <a:rPr lang="en-US"/>
            <a:t>classroom </a:t>
          </a:r>
          <a:r>
            <a:rPr lang="en-US" smtClean="0"/>
            <a:t>settings</a:t>
          </a:r>
          <a:endParaRPr lang="en-US" dirty="0"/>
        </a:p>
      </dgm:t>
    </dgm:pt>
    <dgm:pt modelId="{AB9AA727-F859-4271-8739-2D77D19B0CF2}" type="parTrans" cxnId="{56F43356-512B-4737-A386-4953ABEDA78D}">
      <dgm:prSet/>
      <dgm:spPr/>
      <dgm:t>
        <a:bodyPr/>
        <a:lstStyle/>
        <a:p>
          <a:endParaRPr lang="en-US"/>
        </a:p>
      </dgm:t>
    </dgm:pt>
    <dgm:pt modelId="{52D14CE6-BB6D-4613-B5C4-F7EA1B081B2D}" type="sibTrans" cxnId="{56F43356-512B-4737-A386-4953ABEDA78D}">
      <dgm:prSet/>
      <dgm:spPr/>
      <dgm:t>
        <a:bodyPr/>
        <a:lstStyle/>
        <a:p>
          <a:endParaRPr lang="en-US"/>
        </a:p>
      </dgm:t>
    </dgm:pt>
    <dgm:pt modelId="{1FFB2F9A-4D8F-490B-A1A5-175BFDA0E610}">
      <dgm:prSet/>
      <dgm:spPr/>
      <dgm:t>
        <a:bodyPr/>
        <a:lstStyle/>
        <a:p>
          <a:r>
            <a:rPr lang="en-US" dirty="0"/>
            <a:t>Digital education as an overall goal</a:t>
          </a:r>
        </a:p>
      </dgm:t>
    </dgm:pt>
    <dgm:pt modelId="{6747FC0B-5E2A-49DF-8D92-D61CBCB2CBFE}" type="parTrans" cxnId="{74BAEFDF-90A0-4F5C-B475-ABDF229200F1}">
      <dgm:prSet/>
      <dgm:spPr/>
      <dgm:t>
        <a:bodyPr/>
        <a:lstStyle/>
        <a:p>
          <a:endParaRPr lang="en-US"/>
        </a:p>
      </dgm:t>
    </dgm:pt>
    <dgm:pt modelId="{928588A7-7BD8-4300-A706-FE8E458E4F95}" type="sibTrans" cxnId="{74BAEFDF-90A0-4F5C-B475-ABDF229200F1}">
      <dgm:prSet/>
      <dgm:spPr/>
      <dgm:t>
        <a:bodyPr/>
        <a:lstStyle/>
        <a:p>
          <a:endParaRPr lang="en-US"/>
        </a:p>
      </dgm:t>
    </dgm:pt>
    <dgm:pt modelId="{6DD5F5A9-35C3-4B49-9E37-3E8541DF4449}">
      <dgm:prSet/>
      <dgm:spPr/>
      <dgm:t>
        <a:bodyPr/>
        <a:lstStyle/>
        <a:p>
          <a:r>
            <a:rPr lang="en-US" dirty="0"/>
            <a:t>Data-driven teaching and learning</a:t>
          </a:r>
        </a:p>
      </dgm:t>
    </dgm:pt>
    <dgm:pt modelId="{7ACA8EC5-8B46-405C-AE58-22087520C0F2}" type="parTrans" cxnId="{12A6D7B1-E879-4DDF-835A-91C6F8F03B62}">
      <dgm:prSet/>
      <dgm:spPr/>
      <dgm:t>
        <a:bodyPr/>
        <a:lstStyle/>
        <a:p>
          <a:endParaRPr lang="en-US"/>
        </a:p>
      </dgm:t>
    </dgm:pt>
    <dgm:pt modelId="{0C1D3BA1-8CAF-4580-B6F6-AE33BA63365F}" type="sibTrans" cxnId="{12A6D7B1-E879-4DDF-835A-91C6F8F03B62}">
      <dgm:prSet/>
      <dgm:spPr/>
      <dgm:t>
        <a:bodyPr/>
        <a:lstStyle/>
        <a:p>
          <a:endParaRPr lang="en-US"/>
        </a:p>
      </dgm:t>
    </dgm:pt>
    <dgm:pt modelId="{9F23DD2A-F31A-420D-B8BD-47EB392CF4A9}" type="pres">
      <dgm:prSet presAssocID="{73BD9024-8255-4C14-860B-42943836E5F5}" presName="diagram" presStyleCnt="0">
        <dgm:presLayoutVars>
          <dgm:chPref val="1"/>
          <dgm:dir/>
          <dgm:animOne val="branch"/>
          <dgm:animLvl val="lvl"/>
          <dgm:resizeHandles/>
        </dgm:presLayoutVars>
      </dgm:prSet>
      <dgm:spPr/>
      <dgm:t>
        <a:bodyPr/>
        <a:lstStyle/>
        <a:p>
          <a:endParaRPr lang="en-US"/>
        </a:p>
      </dgm:t>
    </dgm:pt>
    <dgm:pt modelId="{308F6456-0434-4384-82DF-126AFC88EA86}" type="pres">
      <dgm:prSet presAssocID="{862CDB49-1BB2-4A61-A70A-AD2AAE0432B2}" presName="root" presStyleCnt="0"/>
      <dgm:spPr/>
      <dgm:t>
        <a:bodyPr/>
        <a:lstStyle/>
        <a:p>
          <a:endParaRPr lang="en-US"/>
        </a:p>
      </dgm:t>
    </dgm:pt>
    <dgm:pt modelId="{A5AF3D79-A630-4D5D-A8D3-676C8B760280}" type="pres">
      <dgm:prSet presAssocID="{862CDB49-1BB2-4A61-A70A-AD2AAE0432B2}" presName="rootComposite" presStyleCnt="0"/>
      <dgm:spPr/>
      <dgm:t>
        <a:bodyPr/>
        <a:lstStyle/>
        <a:p>
          <a:endParaRPr lang="en-US"/>
        </a:p>
      </dgm:t>
    </dgm:pt>
    <dgm:pt modelId="{118D6D02-51E2-403B-8155-0ACFAD0919D8}" type="pres">
      <dgm:prSet presAssocID="{862CDB49-1BB2-4A61-A70A-AD2AAE0432B2}" presName="rootText" presStyleLbl="node1" presStyleIdx="0" presStyleCnt="5"/>
      <dgm:spPr/>
      <dgm:t>
        <a:bodyPr/>
        <a:lstStyle/>
        <a:p>
          <a:endParaRPr lang="en-US"/>
        </a:p>
      </dgm:t>
    </dgm:pt>
    <dgm:pt modelId="{AED3A30D-B09B-4CFA-A7E1-37ACC5D33366}" type="pres">
      <dgm:prSet presAssocID="{862CDB49-1BB2-4A61-A70A-AD2AAE0432B2}" presName="rootConnector" presStyleLbl="node1" presStyleIdx="0" presStyleCnt="5"/>
      <dgm:spPr/>
      <dgm:t>
        <a:bodyPr/>
        <a:lstStyle/>
        <a:p>
          <a:endParaRPr lang="en-US"/>
        </a:p>
      </dgm:t>
    </dgm:pt>
    <dgm:pt modelId="{9629FD39-0D76-4BF7-A9BF-6B091815EBB5}" type="pres">
      <dgm:prSet presAssocID="{862CDB49-1BB2-4A61-A70A-AD2AAE0432B2}" presName="childShape" presStyleCnt="0"/>
      <dgm:spPr/>
      <dgm:t>
        <a:bodyPr/>
        <a:lstStyle/>
        <a:p>
          <a:endParaRPr lang="en-US"/>
        </a:p>
      </dgm:t>
    </dgm:pt>
    <dgm:pt modelId="{1A2F0792-60CF-4F42-BBB0-6D5836AB61E1}" type="pres">
      <dgm:prSet presAssocID="{03F65C31-CCB8-42A7-9FF3-303D35821BF9}" presName="Name13" presStyleLbl="parChTrans1D2" presStyleIdx="0" presStyleCnt="19"/>
      <dgm:spPr/>
      <dgm:t>
        <a:bodyPr/>
        <a:lstStyle/>
        <a:p>
          <a:endParaRPr lang="en-US"/>
        </a:p>
      </dgm:t>
    </dgm:pt>
    <dgm:pt modelId="{25502918-C6D4-43BA-938C-F6D25321C77A}" type="pres">
      <dgm:prSet presAssocID="{1CEEE640-63F8-47A0-B476-C260EC6A57AF}" presName="childText" presStyleLbl="bgAcc1" presStyleIdx="0" presStyleCnt="19">
        <dgm:presLayoutVars>
          <dgm:bulletEnabled val="1"/>
        </dgm:presLayoutVars>
      </dgm:prSet>
      <dgm:spPr/>
      <dgm:t>
        <a:bodyPr/>
        <a:lstStyle/>
        <a:p>
          <a:endParaRPr lang="en-US"/>
        </a:p>
      </dgm:t>
    </dgm:pt>
    <dgm:pt modelId="{8A3D8250-51CF-4655-B071-176FE2D321A1}" type="pres">
      <dgm:prSet presAssocID="{79562DF5-B54F-498E-A7FC-2DE4FC03FC6C}" presName="Name13" presStyleLbl="parChTrans1D2" presStyleIdx="1" presStyleCnt="19"/>
      <dgm:spPr/>
      <dgm:t>
        <a:bodyPr/>
        <a:lstStyle/>
        <a:p>
          <a:endParaRPr lang="en-US"/>
        </a:p>
      </dgm:t>
    </dgm:pt>
    <dgm:pt modelId="{0C711215-33A8-4187-B0C4-692EBA49FC96}" type="pres">
      <dgm:prSet presAssocID="{5963B01D-830A-41CC-AACF-798A516E3B46}" presName="childText" presStyleLbl="bgAcc1" presStyleIdx="1" presStyleCnt="19">
        <dgm:presLayoutVars>
          <dgm:bulletEnabled val="1"/>
        </dgm:presLayoutVars>
      </dgm:prSet>
      <dgm:spPr/>
      <dgm:t>
        <a:bodyPr/>
        <a:lstStyle/>
        <a:p>
          <a:endParaRPr lang="en-US"/>
        </a:p>
      </dgm:t>
    </dgm:pt>
    <dgm:pt modelId="{8D2E1745-B0CB-46E3-B4D8-3865C9080F14}" type="pres">
      <dgm:prSet presAssocID="{E91EBC29-E4BC-45F0-B155-6CC791CE614E}" presName="Name13" presStyleLbl="parChTrans1D2" presStyleIdx="2" presStyleCnt="19"/>
      <dgm:spPr/>
      <dgm:t>
        <a:bodyPr/>
        <a:lstStyle/>
        <a:p>
          <a:endParaRPr lang="en-US"/>
        </a:p>
      </dgm:t>
    </dgm:pt>
    <dgm:pt modelId="{B3CF52FF-AEE2-49F3-BC3A-3789DCB90819}" type="pres">
      <dgm:prSet presAssocID="{DD6F7417-E793-42B4-ABB3-2548D786D824}" presName="childText" presStyleLbl="bgAcc1" presStyleIdx="2" presStyleCnt="19">
        <dgm:presLayoutVars>
          <dgm:bulletEnabled val="1"/>
        </dgm:presLayoutVars>
      </dgm:prSet>
      <dgm:spPr/>
      <dgm:t>
        <a:bodyPr/>
        <a:lstStyle/>
        <a:p>
          <a:endParaRPr lang="en-US"/>
        </a:p>
      </dgm:t>
    </dgm:pt>
    <dgm:pt modelId="{06B73849-F29D-4516-BD06-15A60A356548}" type="pres">
      <dgm:prSet presAssocID="{A9608850-C1C2-432D-A42D-9E4C7E8066B9}" presName="Name13" presStyleLbl="parChTrans1D2" presStyleIdx="3" presStyleCnt="19"/>
      <dgm:spPr/>
      <dgm:t>
        <a:bodyPr/>
        <a:lstStyle/>
        <a:p>
          <a:endParaRPr lang="en-US"/>
        </a:p>
      </dgm:t>
    </dgm:pt>
    <dgm:pt modelId="{480AD76A-CCA5-414C-B9AF-5A532D3CB028}" type="pres">
      <dgm:prSet presAssocID="{4F554BA1-7FC0-4321-8264-AD4B1EDCA332}" presName="childText" presStyleLbl="bgAcc1" presStyleIdx="3" presStyleCnt="19">
        <dgm:presLayoutVars>
          <dgm:bulletEnabled val="1"/>
        </dgm:presLayoutVars>
      </dgm:prSet>
      <dgm:spPr/>
      <dgm:t>
        <a:bodyPr/>
        <a:lstStyle/>
        <a:p>
          <a:endParaRPr lang="en-US"/>
        </a:p>
      </dgm:t>
    </dgm:pt>
    <dgm:pt modelId="{17EB8356-6517-4650-8D13-F7235C2A8350}" type="pres">
      <dgm:prSet presAssocID="{7A7269AF-222D-4824-9FDC-097CDF77B838}" presName="root" presStyleCnt="0"/>
      <dgm:spPr/>
      <dgm:t>
        <a:bodyPr/>
        <a:lstStyle/>
        <a:p>
          <a:endParaRPr lang="en-US"/>
        </a:p>
      </dgm:t>
    </dgm:pt>
    <dgm:pt modelId="{4B2050CB-F1C0-485C-B28E-4FC913F1703A}" type="pres">
      <dgm:prSet presAssocID="{7A7269AF-222D-4824-9FDC-097CDF77B838}" presName="rootComposite" presStyleCnt="0"/>
      <dgm:spPr/>
      <dgm:t>
        <a:bodyPr/>
        <a:lstStyle/>
        <a:p>
          <a:endParaRPr lang="en-US"/>
        </a:p>
      </dgm:t>
    </dgm:pt>
    <dgm:pt modelId="{7B88E5B5-B838-4A7D-B8CD-915B198D2B20}" type="pres">
      <dgm:prSet presAssocID="{7A7269AF-222D-4824-9FDC-097CDF77B838}" presName="rootText" presStyleLbl="node1" presStyleIdx="1" presStyleCnt="5"/>
      <dgm:spPr/>
      <dgm:t>
        <a:bodyPr/>
        <a:lstStyle/>
        <a:p>
          <a:endParaRPr lang="en-US"/>
        </a:p>
      </dgm:t>
    </dgm:pt>
    <dgm:pt modelId="{D0B34002-F55D-4D5D-8F35-FB87B4538A94}" type="pres">
      <dgm:prSet presAssocID="{7A7269AF-222D-4824-9FDC-097CDF77B838}" presName="rootConnector" presStyleLbl="node1" presStyleIdx="1" presStyleCnt="5"/>
      <dgm:spPr/>
      <dgm:t>
        <a:bodyPr/>
        <a:lstStyle/>
        <a:p>
          <a:endParaRPr lang="en-US"/>
        </a:p>
      </dgm:t>
    </dgm:pt>
    <dgm:pt modelId="{71BE6352-299C-4078-9801-EB2048D7EB1A}" type="pres">
      <dgm:prSet presAssocID="{7A7269AF-222D-4824-9FDC-097CDF77B838}" presName="childShape" presStyleCnt="0"/>
      <dgm:spPr/>
      <dgm:t>
        <a:bodyPr/>
        <a:lstStyle/>
        <a:p>
          <a:endParaRPr lang="en-US"/>
        </a:p>
      </dgm:t>
    </dgm:pt>
    <dgm:pt modelId="{621AF51D-F867-49BA-845E-87954DE7EC2D}" type="pres">
      <dgm:prSet presAssocID="{4598BBC4-B39B-4089-85E6-B820002C1932}" presName="Name13" presStyleLbl="parChTrans1D2" presStyleIdx="4" presStyleCnt="19"/>
      <dgm:spPr/>
      <dgm:t>
        <a:bodyPr/>
        <a:lstStyle/>
        <a:p>
          <a:endParaRPr lang="en-US"/>
        </a:p>
      </dgm:t>
    </dgm:pt>
    <dgm:pt modelId="{D181A657-4787-467D-A323-B651D053C342}" type="pres">
      <dgm:prSet presAssocID="{93FDEFA4-1D3E-4E12-BA1F-66FCAA475F86}" presName="childText" presStyleLbl="bgAcc1" presStyleIdx="4" presStyleCnt="19">
        <dgm:presLayoutVars>
          <dgm:bulletEnabled val="1"/>
        </dgm:presLayoutVars>
      </dgm:prSet>
      <dgm:spPr/>
      <dgm:t>
        <a:bodyPr/>
        <a:lstStyle/>
        <a:p>
          <a:endParaRPr lang="en-US"/>
        </a:p>
      </dgm:t>
    </dgm:pt>
    <dgm:pt modelId="{8286A1C4-D30C-4A05-B280-2B458AE3BBD7}" type="pres">
      <dgm:prSet presAssocID="{41179A4D-20A9-4BBE-9628-3CFB2B2227C0}" presName="Name13" presStyleLbl="parChTrans1D2" presStyleIdx="5" presStyleCnt="19"/>
      <dgm:spPr/>
      <dgm:t>
        <a:bodyPr/>
        <a:lstStyle/>
        <a:p>
          <a:endParaRPr lang="en-US"/>
        </a:p>
      </dgm:t>
    </dgm:pt>
    <dgm:pt modelId="{04BDF50F-6432-43BD-86B8-E5B586D02E62}" type="pres">
      <dgm:prSet presAssocID="{FD120949-792C-4C6E-B899-530C7DB5AB3F}" presName="childText" presStyleLbl="bgAcc1" presStyleIdx="5" presStyleCnt="19">
        <dgm:presLayoutVars>
          <dgm:bulletEnabled val="1"/>
        </dgm:presLayoutVars>
      </dgm:prSet>
      <dgm:spPr/>
      <dgm:t>
        <a:bodyPr/>
        <a:lstStyle/>
        <a:p>
          <a:endParaRPr lang="en-US"/>
        </a:p>
      </dgm:t>
    </dgm:pt>
    <dgm:pt modelId="{9AE4A02E-4DAB-40C4-B476-8FE153C50CF0}" type="pres">
      <dgm:prSet presAssocID="{EBA3B910-7A27-444F-A7D4-79842CB45095}" presName="Name13" presStyleLbl="parChTrans1D2" presStyleIdx="6" presStyleCnt="19"/>
      <dgm:spPr/>
      <dgm:t>
        <a:bodyPr/>
        <a:lstStyle/>
        <a:p>
          <a:endParaRPr lang="en-US"/>
        </a:p>
      </dgm:t>
    </dgm:pt>
    <dgm:pt modelId="{E87EBFF0-AE77-402A-9287-170F75C52798}" type="pres">
      <dgm:prSet presAssocID="{5A0864FA-E790-4A53-87EB-42EC7E03DD8B}" presName="childText" presStyleLbl="bgAcc1" presStyleIdx="6" presStyleCnt="19">
        <dgm:presLayoutVars>
          <dgm:bulletEnabled val="1"/>
        </dgm:presLayoutVars>
      </dgm:prSet>
      <dgm:spPr/>
      <dgm:t>
        <a:bodyPr/>
        <a:lstStyle/>
        <a:p>
          <a:endParaRPr lang="en-US"/>
        </a:p>
      </dgm:t>
    </dgm:pt>
    <dgm:pt modelId="{AB36A74F-3C60-4DB7-8E58-DB7F3F54901C}" type="pres">
      <dgm:prSet presAssocID="{D73B02C2-248C-40C4-B1A7-C1B53D48413D}" presName="Name13" presStyleLbl="parChTrans1D2" presStyleIdx="7" presStyleCnt="19"/>
      <dgm:spPr/>
      <dgm:t>
        <a:bodyPr/>
        <a:lstStyle/>
        <a:p>
          <a:endParaRPr lang="en-US"/>
        </a:p>
      </dgm:t>
    </dgm:pt>
    <dgm:pt modelId="{4B17C736-5A87-4A7A-B810-F1E30FC4B9E2}" type="pres">
      <dgm:prSet presAssocID="{B6CB8EEC-B590-48F5-A5DC-3C0716DB95A8}" presName="childText" presStyleLbl="bgAcc1" presStyleIdx="7" presStyleCnt="19">
        <dgm:presLayoutVars>
          <dgm:bulletEnabled val="1"/>
        </dgm:presLayoutVars>
      </dgm:prSet>
      <dgm:spPr/>
      <dgm:t>
        <a:bodyPr/>
        <a:lstStyle/>
        <a:p>
          <a:endParaRPr lang="en-US"/>
        </a:p>
      </dgm:t>
    </dgm:pt>
    <dgm:pt modelId="{40A3054C-4EE2-44B5-B6C0-C3EC3AD788B1}" type="pres">
      <dgm:prSet presAssocID="{67A28EC9-FEFE-49E1-B0F3-C8C12449D157}" presName="root" presStyleCnt="0"/>
      <dgm:spPr/>
      <dgm:t>
        <a:bodyPr/>
        <a:lstStyle/>
        <a:p>
          <a:endParaRPr lang="en-US"/>
        </a:p>
      </dgm:t>
    </dgm:pt>
    <dgm:pt modelId="{5AC08EF5-6655-4C02-93F2-7974A9A39CB2}" type="pres">
      <dgm:prSet presAssocID="{67A28EC9-FEFE-49E1-B0F3-C8C12449D157}" presName="rootComposite" presStyleCnt="0"/>
      <dgm:spPr/>
      <dgm:t>
        <a:bodyPr/>
        <a:lstStyle/>
        <a:p>
          <a:endParaRPr lang="en-US"/>
        </a:p>
      </dgm:t>
    </dgm:pt>
    <dgm:pt modelId="{5911CDA5-A13A-4271-9AB7-E2E64A4F6077}" type="pres">
      <dgm:prSet presAssocID="{67A28EC9-FEFE-49E1-B0F3-C8C12449D157}" presName="rootText" presStyleLbl="node1" presStyleIdx="2" presStyleCnt="5"/>
      <dgm:spPr/>
      <dgm:t>
        <a:bodyPr/>
        <a:lstStyle/>
        <a:p>
          <a:endParaRPr lang="en-US"/>
        </a:p>
      </dgm:t>
    </dgm:pt>
    <dgm:pt modelId="{C3E10ADA-DA9A-43DE-BE99-9EEE7F320749}" type="pres">
      <dgm:prSet presAssocID="{67A28EC9-FEFE-49E1-B0F3-C8C12449D157}" presName="rootConnector" presStyleLbl="node1" presStyleIdx="2" presStyleCnt="5"/>
      <dgm:spPr/>
      <dgm:t>
        <a:bodyPr/>
        <a:lstStyle/>
        <a:p>
          <a:endParaRPr lang="en-US"/>
        </a:p>
      </dgm:t>
    </dgm:pt>
    <dgm:pt modelId="{B5BADD7D-4377-4E9F-BFA6-F7F2A958C792}" type="pres">
      <dgm:prSet presAssocID="{67A28EC9-FEFE-49E1-B0F3-C8C12449D157}" presName="childShape" presStyleCnt="0"/>
      <dgm:spPr/>
      <dgm:t>
        <a:bodyPr/>
        <a:lstStyle/>
        <a:p>
          <a:endParaRPr lang="en-US"/>
        </a:p>
      </dgm:t>
    </dgm:pt>
    <dgm:pt modelId="{8862E366-D8D1-4DE5-8AB9-852B2EE6B0A2}" type="pres">
      <dgm:prSet presAssocID="{30D6C074-B867-4038-8C1C-B03ADFEA2BA3}" presName="Name13" presStyleLbl="parChTrans1D2" presStyleIdx="8" presStyleCnt="19"/>
      <dgm:spPr/>
      <dgm:t>
        <a:bodyPr/>
        <a:lstStyle/>
        <a:p>
          <a:endParaRPr lang="en-US"/>
        </a:p>
      </dgm:t>
    </dgm:pt>
    <dgm:pt modelId="{528D4EA5-9DBB-4DB7-88B6-5EA4B4F56796}" type="pres">
      <dgm:prSet presAssocID="{257B53F2-A231-4E96-82F4-30C958A25435}" presName="childText" presStyleLbl="bgAcc1" presStyleIdx="8" presStyleCnt="19">
        <dgm:presLayoutVars>
          <dgm:bulletEnabled val="1"/>
        </dgm:presLayoutVars>
      </dgm:prSet>
      <dgm:spPr/>
      <dgm:t>
        <a:bodyPr/>
        <a:lstStyle/>
        <a:p>
          <a:endParaRPr lang="en-US"/>
        </a:p>
      </dgm:t>
    </dgm:pt>
    <dgm:pt modelId="{864AC663-4CBA-467E-A87B-85C000A92AD9}" type="pres">
      <dgm:prSet presAssocID="{80D0DF7B-98FA-415C-91D4-DD78407039ED}" presName="Name13" presStyleLbl="parChTrans1D2" presStyleIdx="9" presStyleCnt="19"/>
      <dgm:spPr/>
      <dgm:t>
        <a:bodyPr/>
        <a:lstStyle/>
        <a:p>
          <a:endParaRPr lang="en-US"/>
        </a:p>
      </dgm:t>
    </dgm:pt>
    <dgm:pt modelId="{1F32A0D7-3538-4CA0-BE7B-BA2344F78B26}" type="pres">
      <dgm:prSet presAssocID="{1ACE81D7-3FB3-4F19-A96A-B1A565DDB4AF}" presName="childText" presStyleLbl="bgAcc1" presStyleIdx="9" presStyleCnt="19">
        <dgm:presLayoutVars>
          <dgm:bulletEnabled val="1"/>
        </dgm:presLayoutVars>
      </dgm:prSet>
      <dgm:spPr/>
      <dgm:t>
        <a:bodyPr/>
        <a:lstStyle/>
        <a:p>
          <a:endParaRPr lang="en-US"/>
        </a:p>
      </dgm:t>
    </dgm:pt>
    <dgm:pt modelId="{0927D195-94E3-4830-BDDE-AA059E9D8C90}" type="pres">
      <dgm:prSet presAssocID="{7FAD144A-0ACA-4695-8149-658A6E6E78FE}" presName="Name13" presStyleLbl="parChTrans1D2" presStyleIdx="10" presStyleCnt="19"/>
      <dgm:spPr/>
      <dgm:t>
        <a:bodyPr/>
        <a:lstStyle/>
        <a:p>
          <a:endParaRPr lang="en-US"/>
        </a:p>
      </dgm:t>
    </dgm:pt>
    <dgm:pt modelId="{7FF353D6-669C-4325-BEA2-940622C7FAE0}" type="pres">
      <dgm:prSet presAssocID="{823FEE9B-3ED3-4510-B07B-D524823AC95C}" presName="childText" presStyleLbl="bgAcc1" presStyleIdx="10" presStyleCnt="19">
        <dgm:presLayoutVars>
          <dgm:bulletEnabled val="1"/>
        </dgm:presLayoutVars>
      </dgm:prSet>
      <dgm:spPr/>
      <dgm:t>
        <a:bodyPr/>
        <a:lstStyle/>
        <a:p>
          <a:endParaRPr lang="en-US"/>
        </a:p>
      </dgm:t>
    </dgm:pt>
    <dgm:pt modelId="{C7786783-2150-46B3-896F-BF857DE38CDB}" type="pres">
      <dgm:prSet presAssocID="{B9FBDD1C-AA9D-41B0-9021-487991CE2452}" presName="Name13" presStyleLbl="parChTrans1D2" presStyleIdx="11" presStyleCnt="19"/>
      <dgm:spPr/>
      <dgm:t>
        <a:bodyPr/>
        <a:lstStyle/>
        <a:p>
          <a:endParaRPr lang="en-US"/>
        </a:p>
      </dgm:t>
    </dgm:pt>
    <dgm:pt modelId="{FFA06087-770F-4F36-9EF1-9B800BE29254}" type="pres">
      <dgm:prSet presAssocID="{5C7DA69C-4D8C-4E91-9255-B04A8E84C605}" presName="childText" presStyleLbl="bgAcc1" presStyleIdx="11" presStyleCnt="19">
        <dgm:presLayoutVars>
          <dgm:bulletEnabled val="1"/>
        </dgm:presLayoutVars>
      </dgm:prSet>
      <dgm:spPr/>
      <dgm:t>
        <a:bodyPr/>
        <a:lstStyle/>
        <a:p>
          <a:endParaRPr lang="en-US"/>
        </a:p>
      </dgm:t>
    </dgm:pt>
    <dgm:pt modelId="{C05A2BDE-7565-4EF3-AF35-7869188CD5E5}" type="pres">
      <dgm:prSet presAssocID="{994F76DB-2B9E-4A11-BA07-00AB144D02A1}" presName="root" presStyleCnt="0"/>
      <dgm:spPr/>
      <dgm:t>
        <a:bodyPr/>
        <a:lstStyle/>
        <a:p>
          <a:endParaRPr lang="en-US"/>
        </a:p>
      </dgm:t>
    </dgm:pt>
    <dgm:pt modelId="{F8A46B88-F25C-4B70-93BC-50A506A23C9F}" type="pres">
      <dgm:prSet presAssocID="{994F76DB-2B9E-4A11-BA07-00AB144D02A1}" presName="rootComposite" presStyleCnt="0"/>
      <dgm:spPr/>
      <dgm:t>
        <a:bodyPr/>
        <a:lstStyle/>
        <a:p>
          <a:endParaRPr lang="en-US"/>
        </a:p>
      </dgm:t>
    </dgm:pt>
    <dgm:pt modelId="{31DADB85-A264-437F-83F5-098DDC1AF9D3}" type="pres">
      <dgm:prSet presAssocID="{994F76DB-2B9E-4A11-BA07-00AB144D02A1}" presName="rootText" presStyleLbl="node1" presStyleIdx="3" presStyleCnt="5"/>
      <dgm:spPr/>
      <dgm:t>
        <a:bodyPr/>
        <a:lstStyle/>
        <a:p>
          <a:endParaRPr lang="en-US"/>
        </a:p>
      </dgm:t>
    </dgm:pt>
    <dgm:pt modelId="{EFEFAE73-1926-474E-AE2B-72E72D03C739}" type="pres">
      <dgm:prSet presAssocID="{994F76DB-2B9E-4A11-BA07-00AB144D02A1}" presName="rootConnector" presStyleLbl="node1" presStyleIdx="3" presStyleCnt="5"/>
      <dgm:spPr/>
      <dgm:t>
        <a:bodyPr/>
        <a:lstStyle/>
        <a:p>
          <a:endParaRPr lang="en-US"/>
        </a:p>
      </dgm:t>
    </dgm:pt>
    <dgm:pt modelId="{FDB8EAC2-65F6-4AF4-8E08-14E98610DD10}" type="pres">
      <dgm:prSet presAssocID="{994F76DB-2B9E-4A11-BA07-00AB144D02A1}" presName="childShape" presStyleCnt="0"/>
      <dgm:spPr/>
      <dgm:t>
        <a:bodyPr/>
        <a:lstStyle/>
        <a:p>
          <a:endParaRPr lang="en-US"/>
        </a:p>
      </dgm:t>
    </dgm:pt>
    <dgm:pt modelId="{1FFC301F-9596-4C24-B6B2-608FFA7A8661}" type="pres">
      <dgm:prSet presAssocID="{D52AB7E4-9B29-446B-BE1B-A42159591B02}" presName="Name13" presStyleLbl="parChTrans1D2" presStyleIdx="12" presStyleCnt="19"/>
      <dgm:spPr/>
      <dgm:t>
        <a:bodyPr/>
        <a:lstStyle/>
        <a:p>
          <a:endParaRPr lang="en-US"/>
        </a:p>
      </dgm:t>
    </dgm:pt>
    <dgm:pt modelId="{C01CA19E-9BDD-467D-9239-801D24830773}" type="pres">
      <dgm:prSet presAssocID="{C2382EE6-2A75-499A-BE7E-71DD54710024}" presName="childText" presStyleLbl="bgAcc1" presStyleIdx="12" presStyleCnt="19">
        <dgm:presLayoutVars>
          <dgm:bulletEnabled val="1"/>
        </dgm:presLayoutVars>
      </dgm:prSet>
      <dgm:spPr/>
      <dgm:t>
        <a:bodyPr/>
        <a:lstStyle/>
        <a:p>
          <a:endParaRPr lang="en-US"/>
        </a:p>
      </dgm:t>
    </dgm:pt>
    <dgm:pt modelId="{F1E14C63-DA6A-4553-9F2B-1845A4FD0A4F}" type="pres">
      <dgm:prSet presAssocID="{BC50AD4F-11F3-40EE-A89E-2181C6A301BF}" presName="Name13" presStyleLbl="parChTrans1D2" presStyleIdx="13" presStyleCnt="19"/>
      <dgm:spPr/>
      <dgm:t>
        <a:bodyPr/>
        <a:lstStyle/>
        <a:p>
          <a:endParaRPr lang="en-US"/>
        </a:p>
      </dgm:t>
    </dgm:pt>
    <dgm:pt modelId="{E2188CE1-E9FB-4EF4-8A30-9C582D5802DE}" type="pres">
      <dgm:prSet presAssocID="{577892F4-3B0D-4E07-818E-2A274E08D535}" presName="childText" presStyleLbl="bgAcc1" presStyleIdx="13" presStyleCnt="19">
        <dgm:presLayoutVars>
          <dgm:bulletEnabled val="1"/>
        </dgm:presLayoutVars>
      </dgm:prSet>
      <dgm:spPr/>
      <dgm:t>
        <a:bodyPr/>
        <a:lstStyle/>
        <a:p>
          <a:endParaRPr lang="en-US"/>
        </a:p>
      </dgm:t>
    </dgm:pt>
    <dgm:pt modelId="{891642AB-91BE-4650-91E7-D247288255DF}" type="pres">
      <dgm:prSet presAssocID="{5730C935-5E29-4586-BC0B-8309A620DE64}" presName="Name13" presStyleLbl="parChTrans1D2" presStyleIdx="14" presStyleCnt="19"/>
      <dgm:spPr/>
      <dgm:t>
        <a:bodyPr/>
        <a:lstStyle/>
        <a:p>
          <a:endParaRPr lang="en-US"/>
        </a:p>
      </dgm:t>
    </dgm:pt>
    <dgm:pt modelId="{09D85259-6CB6-4AA3-8AAD-2D8838BCF155}" type="pres">
      <dgm:prSet presAssocID="{C584F723-6C2C-4877-95F5-BD3EDF373F12}" presName="childText" presStyleLbl="bgAcc1" presStyleIdx="14" presStyleCnt="19">
        <dgm:presLayoutVars>
          <dgm:bulletEnabled val="1"/>
        </dgm:presLayoutVars>
      </dgm:prSet>
      <dgm:spPr/>
      <dgm:t>
        <a:bodyPr/>
        <a:lstStyle/>
        <a:p>
          <a:endParaRPr lang="en-US"/>
        </a:p>
      </dgm:t>
    </dgm:pt>
    <dgm:pt modelId="{3A32DC3D-5253-4EC1-9E57-AEBC841C78AB}" type="pres">
      <dgm:prSet presAssocID="{4A9567AF-12D7-491F-91B2-5AE97E505C67}" presName="root" presStyleCnt="0"/>
      <dgm:spPr/>
      <dgm:t>
        <a:bodyPr/>
        <a:lstStyle/>
        <a:p>
          <a:endParaRPr lang="en-US"/>
        </a:p>
      </dgm:t>
    </dgm:pt>
    <dgm:pt modelId="{29B2501D-8EF2-4089-833B-0063E372E8CC}" type="pres">
      <dgm:prSet presAssocID="{4A9567AF-12D7-491F-91B2-5AE97E505C67}" presName="rootComposite" presStyleCnt="0"/>
      <dgm:spPr/>
      <dgm:t>
        <a:bodyPr/>
        <a:lstStyle/>
        <a:p>
          <a:endParaRPr lang="en-US"/>
        </a:p>
      </dgm:t>
    </dgm:pt>
    <dgm:pt modelId="{5472E1F2-17EE-4EF9-B805-844458F94766}" type="pres">
      <dgm:prSet presAssocID="{4A9567AF-12D7-491F-91B2-5AE97E505C67}" presName="rootText" presStyleLbl="node1" presStyleIdx="4" presStyleCnt="5"/>
      <dgm:spPr/>
      <dgm:t>
        <a:bodyPr/>
        <a:lstStyle/>
        <a:p>
          <a:endParaRPr lang="en-US"/>
        </a:p>
      </dgm:t>
    </dgm:pt>
    <dgm:pt modelId="{5396B0A4-D715-40C7-89B1-BD20631F23CC}" type="pres">
      <dgm:prSet presAssocID="{4A9567AF-12D7-491F-91B2-5AE97E505C67}" presName="rootConnector" presStyleLbl="node1" presStyleIdx="4" presStyleCnt="5"/>
      <dgm:spPr/>
      <dgm:t>
        <a:bodyPr/>
        <a:lstStyle/>
        <a:p>
          <a:endParaRPr lang="en-US"/>
        </a:p>
      </dgm:t>
    </dgm:pt>
    <dgm:pt modelId="{70E6605A-DDE3-4E79-9A06-16917594EF21}" type="pres">
      <dgm:prSet presAssocID="{4A9567AF-12D7-491F-91B2-5AE97E505C67}" presName="childShape" presStyleCnt="0"/>
      <dgm:spPr/>
      <dgm:t>
        <a:bodyPr/>
        <a:lstStyle/>
        <a:p>
          <a:endParaRPr lang="en-US"/>
        </a:p>
      </dgm:t>
    </dgm:pt>
    <dgm:pt modelId="{382E0035-3D50-463D-A10B-B497C0CC8EB5}" type="pres">
      <dgm:prSet presAssocID="{F063C6E7-6715-415A-8986-D4653646C26B}" presName="Name13" presStyleLbl="parChTrans1D2" presStyleIdx="15" presStyleCnt="19"/>
      <dgm:spPr/>
      <dgm:t>
        <a:bodyPr/>
        <a:lstStyle/>
        <a:p>
          <a:endParaRPr lang="en-US"/>
        </a:p>
      </dgm:t>
    </dgm:pt>
    <dgm:pt modelId="{D33FB463-2885-4FA4-A225-A5C449FEB0B0}" type="pres">
      <dgm:prSet presAssocID="{B40A1829-A64C-48C1-A356-26ADEF227300}" presName="childText" presStyleLbl="bgAcc1" presStyleIdx="15" presStyleCnt="19">
        <dgm:presLayoutVars>
          <dgm:bulletEnabled val="1"/>
        </dgm:presLayoutVars>
      </dgm:prSet>
      <dgm:spPr/>
      <dgm:t>
        <a:bodyPr/>
        <a:lstStyle/>
        <a:p>
          <a:endParaRPr lang="en-US"/>
        </a:p>
      </dgm:t>
    </dgm:pt>
    <dgm:pt modelId="{8ACECDEB-59DB-4AD7-8C01-DC4C749DA4E6}" type="pres">
      <dgm:prSet presAssocID="{AB9AA727-F859-4271-8739-2D77D19B0CF2}" presName="Name13" presStyleLbl="parChTrans1D2" presStyleIdx="16" presStyleCnt="19"/>
      <dgm:spPr/>
      <dgm:t>
        <a:bodyPr/>
        <a:lstStyle/>
        <a:p>
          <a:endParaRPr lang="en-US"/>
        </a:p>
      </dgm:t>
    </dgm:pt>
    <dgm:pt modelId="{6C9C62CC-31B8-4CC8-A03D-81740FA05FC9}" type="pres">
      <dgm:prSet presAssocID="{2B4DB311-3B96-4F79-A493-5FFB9CB51436}" presName="childText" presStyleLbl="bgAcc1" presStyleIdx="16" presStyleCnt="19">
        <dgm:presLayoutVars>
          <dgm:bulletEnabled val="1"/>
        </dgm:presLayoutVars>
      </dgm:prSet>
      <dgm:spPr/>
      <dgm:t>
        <a:bodyPr/>
        <a:lstStyle/>
        <a:p>
          <a:endParaRPr lang="en-US"/>
        </a:p>
      </dgm:t>
    </dgm:pt>
    <dgm:pt modelId="{05B403AF-D32F-4320-BE39-271FB550CD6E}" type="pres">
      <dgm:prSet presAssocID="{6747FC0B-5E2A-49DF-8D92-D61CBCB2CBFE}" presName="Name13" presStyleLbl="parChTrans1D2" presStyleIdx="17" presStyleCnt="19"/>
      <dgm:spPr/>
      <dgm:t>
        <a:bodyPr/>
        <a:lstStyle/>
        <a:p>
          <a:endParaRPr lang="en-US"/>
        </a:p>
      </dgm:t>
    </dgm:pt>
    <dgm:pt modelId="{0E827930-594C-4AB1-ABAE-6EADCDE2D114}" type="pres">
      <dgm:prSet presAssocID="{1FFB2F9A-4D8F-490B-A1A5-175BFDA0E610}" presName="childText" presStyleLbl="bgAcc1" presStyleIdx="17" presStyleCnt="19">
        <dgm:presLayoutVars>
          <dgm:bulletEnabled val="1"/>
        </dgm:presLayoutVars>
      </dgm:prSet>
      <dgm:spPr/>
      <dgm:t>
        <a:bodyPr/>
        <a:lstStyle/>
        <a:p>
          <a:endParaRPr lang="en-US"/>
        </a:p>
      </dgm:t>
    </dgm:pt>
    <dgm:pt modelId="{9B7B2BB0-05DE-45C5-AFC6-A5E8A4310353}" type="pres">
      <dgm:prSet presAssocID="{7ACA8EC5-8B46-405C-AE58-22087520C0F2}" presName="Name13" presStyleLbl="parChTrans1D2" presStyleIdx="18" presStyleCnt="19"/>
      <dgm:spPr/>
      <dgm:t>
        <a:bodyPr/>
        <a:lstStyle/>
        <a:p>
          <a:endParaRPr lang="en-US"/>
        </a:p>
      </dgm:t>
    </dgm:pt>
    <dgm:pt modelId="{B92B53F8-67B2-4A30-88A7-A80928F10D36}" type="pres">
      <dgm:prSet presAssocID="{6DD5F5A9-35C3-4B49-9E37-3E8541DF4449}" presName="childText" presStyleLbl="bgAcc1" presStyleIdx="18" presStyleCnt="19">
        <dgm:presLayoutVars>
          <dgm:bulletEnabled val="1"/>
        </dgm:presLayoutVars>
      </dgm:prSet>
      <dgm:spPr/>
      <dgm:t>
        <a:bodyPr/>
        <a:lstStyle/>
        <a:p>
          <a:endParaRPr lang="en-US"/>
        </a:p>
      </dgm:t>
    </dgm:pt>
  </dgm:ptLst>
  <dgm:cxnLst>
    <dgm:cxn modelId="{265F4EFC-715C-47B6-9A87-8C6E50760546}" type="presOf" srcId="{EBA3B910-7A27-444F-A7D4-79842CB45095}" destId="{9AE4A02E-4DAB-40C4-B476-8FE153C50CF0}" srcOrd="0" destOrd="0" presId="urn:microsoft.com/office/officeart/2005/8/layout/hierarchy3"/>
    <dgm:cxn modelId="{5F25BCFE-E4EC-4488-86AB-C8B7646120EC}" srcId="{67A28EC9-FEFE-49E1-B0F3-C8C12449D157}" destId="{5C7DA69C-4D8C-4E91-9255-B04A8E84C605}" srcOrd="3" destOrd="0" parTransId="{B9FBDD1C-AA9D-41B0-9021-487991CE2452}" sibTransId="{3195A37E-DC2F-4D14-BF74-3A73CB72130E}"/>
    <dgm:cxn modelId="{E27A3D67-D70B-47AF-BFD2-11705784F7C4}" type="presOf" srcId="{BC50AD4F-11F3-40EE-A89E-2181C6A301BF}" destId="{F1E14C63-DA6A-4553-9F2B-1845A4FD0A4F}" srcOrd="0" destOrd="0" presId="urn:microsoft.com/office/officeart/2005/8/layout/hierarchy3"/>
    <dgm:cxn modelId="{A9813E1C-5784-45F1-8D27-1E0D24717134}" type="presOf" srcId="{03F65C31-CCB8-42A7-9FF3-303D35821BF9}" destId="{1A2F0792-60CF-4F42-BBB0-6D5836AB61E1}" srcOrd="0" destOrd="0" presId="urn:microsoft.com/office/officeart/2005/8/layout/hierarchy3"/>
    <dgm:cxn modelId="{2A4675CC-FD15-485C-B6D7-8E81791D4254}" type="presOf" srcId="{2B4DB311-3B96-4F79-A493-5FFB9CB51436}" destId="{6C9C62CC-31B8-4CC8-A03D-81740FA05FC9}" srcOrd="0" destOrd="0" presId="urn:microsoft.com/office/officeart/2005/8/layout/hierarchy3"/>
    <dgm:cxn modelId="{83DFE72A-E047-4640-A104-2B4586844AC5}" type="presOf" srcId="{577892F4-3B0D-4E07-818E-2A274E08D535}" destId="{E2188CE1-E9FB-4EF4-8A30-9C582D5802DE}" srcOrd="0" destOrd="0" presId="urn:microsoft.com/office/officeart/2005/8/layout/hierarchy3"/>
    <dgm:cxn modelId="{712524D0-25AA-410D-B98E-F3D00BD0C865}" type="presOf" srcId="{5730C935-5E29-4586-BC0B-8309A620DE64}" destId="{891642AB-91BE-4650-91E7-D247288255DF}" srcOrd="0" destOrd="0" presId="urn:microsoft.com/office/officeart/2005/8/layout/hierarchy3"/>
    <dgm:cxn modelId="{E901A493-3893-484B-B003-E48D18514DEB}" srcId="{73BD9024-8255-4C14-860B-42943836E5F5}" destId="{4A9567AF-12D7-491F-91B2-5AE97E505C67}" srcOrd="4" destOrd="0" parTransId="{57E96B9A-2603-44C8-84F2-A6E34CED93C5}" sibTransId="{B62AB3EB-AE7D-4303-BFE2-5C5E4EAD1638}"/>
    <dgm:cxn modelId="{6B9172A2-4D30-419C-B8DF-7D32A461D923}" type="presOf" srcId="{B9FBDD1C-AA9D-41B0-9021-487991CE2452}" destId="{C7786783-2150-46B3-896F-BF857DE38CDB}" srcOrd="0" destOrd="0" presId="urn:microsoft.com/office/officeart/2005/8/layout/hierarchy3"/>
    <dgm:cxn modelId="{86BB2A0A-5FAF-4E95-836F-B31D02291C91}" type="presOf" srcId="{FD120949-792C-4C6E-B899-530C7DB5AB3F}" destId="{04BDF50F-6432-43BD-86B8-E5B586D02E62}" srcOrd="0" destOrd="0" presId="urn:microsoft.com/office/officeart/2005/8/layout/hierarchy3"/>
    <dgm:cxn modelId="{BC6FB533-4753-4E3C-8A41-45DE6F4499FC}" type="presOf" srcId="{4A9567AF-12D7-491F-91B2-5AE97E505C67}" destId="{5472E1F2-17EE-4EF9-B805-844458F94766}" srcOrd="0" destOrd="0" presId="urn:microsoft.com/office/officeart/2005/8/layout/hierarchy3"/>
    <dgm:cxn modelId="{F704A034-8A09-4FC5-9042-C794B67482FC}" type="presOf" srcId="{DD6F7417-E793-42B4-ABB3-2548D786D824}" destId="{B3CF52FF-AEE2-49F3-BC3A-3789DCB90819}" srcOrd="0" destOrd="0" presId="urn:microsoft.com/office/officeart/2005/8/layout/hierarchy3"/>
    <dgm:cxn modelId="{6C6EE237-0806-4B0D-98CE-62F944198CB6}" type="presOf" srcId="{C2382EE6-2A75-499A-BE7E-71DD54710024}" destId="{C01CA19E-9BDD-467D-9239-801D24830773}" srcOrd="0" destOrd="0" presId="urn:microsoft.com/office/officeart/2005/8/layout/hierarchy3"/>
    <dgm:cxn modelId="{86FC9F8C-287E-46FF-AABB-C36924B445DE}" srcId="{4A9567AF-12D7-491F-91B2-5AE97E505C67}" destId="{B40A1829-A64C-48C1-A356-26ADEF227300}" srcOrd="0" destOrd="0" parTransId="{F063C6E7-6715-415A-8986-D4653646C26B}" sibTransId="{BE2CC918-DA02-46B6-96BD-7C40DBE2E6EB}"/>
    <dgm:cxn modelId="{2A35DC10-E278-4B59-8F78-63EE698E40DD}" type="presOf" srcId="{7A7269AF-222D-4824-9FDC-097CDF77B838}" destId="{D0B34002-F55D-4D5D-8F35-FB87B4538A94}" srcOrd="1" destOrd="0" presId="urn:microsoft.com/office/officeart/2005/8/layout/hierarchy3"/>
    <dgm:cxn modelId="{9BE3CC78-ED62-4A08-8948-4F38FF3D9322}" type="presOf" srcId="{994F76DB-2B9E-4A11-BA07-00AB144D02A1}" destId="{31DADB85-A264-437F-83F5-098DDC1AF9D3}" srcOrd="0" destOrd="0" presId="urn:microsoft.com/office/officeart/2005/8/layout/hierarchy3"/>
    <dgm:cxn modelId="{8BBAD537-F621-4556-BA8E-E76F5B031A21}" type="presOf" srcId="{93FDEFA4-1D3E-4E12-BA1F-66FCAA475F86}" destId="{D181A657-4787-467D-A323-B651D053C342}" srcOrd="0" destOrd="0" presId="urn:microsoft.com/office/officeart/2005/8/layout/hierarchy3"/>
    <dgm:cxn modelId="{83539E0F-FA76-4FA2-85FE-82696739A895}" type="presOf" srcId="{C584F723-6C2C-4877-95F5-BD3EDF373F12}" destId="{09D85259-6CB6-4AA3-8AAD-2D8838BCF155}" srcOrd="0" destOrd="0" presId="urn:microsoft.com/office/officeart/2005/8/layout/hierarchy3"/>
    <dgm:cxn modelId="{4D102522-1D73-4442-85EB-684A2A4D7BB4}" srcId="{862CDB49-1BB2-4A61-A70A-AD2AAE0432B2}" destId="{1CEEE640-63F8-47A0-B476-C260EC6A57AF}" srcOrd="0" destOrd="0" parTransId="{03F65C31-CCB8-42A7-9FF3-303D35821BF9}" sibTransId="{337B88EF-5DAF-4FBE-8701-AB115148700B}"/>
    <dgm:cxn modelId="{CDBC10EC-B68F-41A5-A796-173195AD9C0E}" srcId="{73BD9024-8255-4C14-860B-42943836E5F5}" destId="{67A28EC9-FEFE-49E1-B0F3-C8C12449D157}" srcOrd="2" destOrd="0" parTransId="{22A46C53-7AB0-4339-A931-A7025B0E031D}" sibTransId="{B07B7334-A870-41AE-A4A0-29ADF0164F7D}"/>
    <dgm:cxn modelId="{7AAC9733-11B1-422E-81AA-6E6416FE719C}" type="presOf" srcId="{D52AB7E4-9B29-446B-BE1B-A42159591B02}" destId="{1FFC301F-9596-4C24-B6B2-608FFA7A8661}" srcOrd="0" destOrd="0" presId="urn:microsoft.com/office/officeart/2005/8/layout/hierarchy3"/>
    <dgm:cxn modelId="{7D43F358-FB92-4D71-8AB0-EFB206283BB2}" srcId="{7A7269AF-222D-4824-9FDC-097CDF77B838}" destId="{B6CB8EEC-B590-48F5-A5DC-3C0716DB95A8}" srcOrd="3" destOrd="0" parTransId="{D73B02C2-248C-40C4-B1A7-C1B53D48413D}" sibTransId="{8C23CD73-1062-4F56-8D6C-D96E46D3DF17}"/>
    <dgm:cxn modelId="{6B348401-F50B-4002-9350-19D12564D47B}" srcId="{862CDB49-1BB2-4A61-A70A-AD2AAE0432B2}" destId="{5963B01D-830A-41CC-AACF-798A516E3B46}" srcOrd="1" destOrd="0" parTransId="{79562DF5-B54F-498E-A7FC-2DE4FC03FC6C}" sibTransId="{18171905-6EC5-413A-8391-1589D56A159E}"/>
    <dgm:cxn modelId="{0C8DF95B-809B-4067-B05D-6D2ED34CEF3A}" srcId="{862CDB49-1BB2-4A61-A70A-AD2AAE0432B2}" destId="{DD6F7417-E793-42B4-ABB3-2548D786D824}" srcOrd="2" destOrd="0" parTransId="{E91EBC29-E4BC-45F0-B155-6CC791CE614E}" sibTransId="{CC0200C5-5F9C-43F6-B642-B5302798E490}"/>
    <dgm:cxn modelId="{2B5E46F0-E610-4828-83BE-17F1EA375A5B}" type="presOf" srcId="{B40A1829-A64C-48C1-A356-26ADEF227300}" destId="{D33FB463-2885-4FA4-A225-A5C449FEB0B0}" srcOrd="0" destOrd="0" presId="urn:microsoft.com/office/officeart/2005/8/layout/hierarchy3"/>
    <dgm:cxn modelId="{86D51D92-70A0-4A61-B7AA-1B451B7FA35A}" type="presOf" srcId="{73BD9024-8255-4C14-860B-42943836E5F5}" destId="{9F23DD2A-F31A-420D-B8BD-47EB392CF4A9}" srcOrd="0" destOrd="0" presId="urn:microsoft.com/office/officeart/2005/8/layout/hierarchy3"/>
    <dgm:cxn modelId="{7C92599E-51AC-42F9-AA58-42456DBC81AB}" type="presOf" srcId="{AB9AA727-F859-4271-8739-2D77D19B0CF2}" destId="{8ACECDEB-59DB-4AD7-8C01-DC4C749DA4E6}" srcOrd="0" destOrd="0" presId="urn:microsoft.com/office/officeart/2005/8/layout/hierarchy3"/>
    <dgm:cxn modelId="{3F307A24-7B1B-4182-8DC3-1CC5CA112A38}" srcId="{862CDB49-1BB2-4A61-A70A-AD2AAE0432B2}" destId="{4F554BA1-7FC0-4321-8264-AD4B1EDCA332}" srcOrd="3" destOrd="0" parTransId="{A9608850-C1C2-432D-A42D-9E4C7E8066B9}" sibTransId="{D9E18DC7-06E9-461B-88F4-65AEE7973484}"/>
    <dgm:cxn modelId="{8962D1B1-C54D-484B-B910-7FB6B42B90CE}" type="presOf" srcId="{6DD5F5A9-35C3-4B49-9E37-3E8541DF4449}" destId="{B92B53F8-67B2-4A30-88A7-A80928F10D36}" srcOrd="0" destOrd="0" presId="urn:microsoft.com/office/officeart/2005/8/layout/hierarchy3"/>
    <dgm:cxn modelId="{490C16CD-D649-433A-8661-08E07A59BE9C}" type="presOf" srcId="{E91EBC29-E4BC-45F0-B155-6CC791CE614E}" destId="{8D2E1745-B0CB-46E3-B4D8-3865C9080F14}" srcOrd="0" destOrd="0" presId="urn:microsoft.com/office/officeart/2005/8/layout/hierarchy3"/>
    <dgm:cxn modelId="{B02967D5-B1F6-4BE2-8533-BCFEAA6153D2}" type="presOf" srcId="{41179A4D-20A9-4BBE-9628-3CFB2B2227C0}" destId="{8286A1C4-D30C-4A05-B280-2B458AE3BBD7}" srcOrd="0" destOrd="0" presId="urn:microsoft.com/office/officeart/2005/8/layout/hierarchy3"/>
    <dgm:cxn modelId="{C6911A00-6689-454E-ADFE-61A05FF6D7B3}" type="presOf" srcId="{F063C6E7-6715-415A-8986-D4653646C26B}" destId="{382E0035-3D50-463D-A10B-B497C0CC8EB5}" srcOrd="0" destOrd="0" presId="urn:microsoft.com/office/officeart/2005/8/layout/hierarchy3"/>
    <dgm:cxn modelId="{5CDD6785-94A7-4686-A2AC-5C42977DB5BE}" srcId="{73BD9024-8255-4C14-860B-42943836E5F5}" destId="{862CDB49-1BB2-4A61-A70A-AD2AAE0432B2}" srcOrd="0" destOrd="0" parTransId="{5D31511A-86E8-4EA9-9292-E11F2795F429}" sibTransId="{E75CF9BB-3904-40CA-8CAD-A52560A5DBF3}"/>
    <dgm:cxn modelId="{3EA59F3E-D5AF-4469-AB7F-FC9078293E92}" type="presOf" srcId="{30D6C074-B867-4038-8C1C-B03ADFEA2BA3}" destId="{8862E366-D8D1-4DE5-8AB9-852B2EE6B0A2}" srcOrd="0" destOrd="0" presId="urn:microsoft.com/office/officeart/2005/8/layout/hierarchy3"/>
    <dgm:cxn modelId="{530F4576-4BFA-469D-99A9-0CBC9A2C7712}" srcId="{994F76DB-2B9E-4A11-BA07-00AB144D02A1}" destId="{577892F4-3B0D-4E07-818E-2A274E08D535}" srcOrd="1" destOrd="0" parTransId="{BC50AD4F-11F3-40EE-A89E-2181C6A301BF}" sibTransId="{A0ED366D-8A7F-4CBA-8678-9FF6C7535FC0}"/>
    <dgm:cxn modelId="{3B8742FB-49CA-4C60-8FD7-8F57BB9609F0}" type="presOf" srcId="{1ACE81D7-3FB3-4F19-A96A-B1A565DDB4AF}" destId="{1F32A0D7-3538-4CA0-BE7B-BA2344F78B26}" srcOrd="0" destOrd="0" presId="urn:microsoft.com/office/officeart/2005/8/layout/hierarchy3"/>
    <dgm:cxn modelId="{A9316385-98A4-48ED-8B56-3D8B1B0B3621}" srcId="{73BD9024-8255-4C14-860B-42943836E5F5}" destId="{994F76DB-2B9E-4A11-BA07-00AB144D02A1}" srcOrd="3" destOrd="0" parTransId="{06022487-AD55-4CE5-859D-04B567614D75}" sibTransId="{2728410A-AFDF-40F2-B018-07A3FBB371C5}"/>
    <dgm:cxn modelId="{EAA41B04-892A-44E4-B287-D6A31388E531}" srcId="{67A28EC9-FEFE-49E1-B0F3-C8C12449D157}" destId="{1ACE81D7-3FB3-4F19-A96A-B1A565DDB4AF}" srcOrd="1" destOrd="0" parTransId="{80D0DF7B-98FA-415C-91D4-DD78407039ED}" sibTransId="{91866C56-16A4-4533-B262-75DCF6315314}"/>
    <dgm:cxn modelId="{057F1DF5-DFD6-4D37-8F61-372ADD66F126}" type="presOf" srcId="{80D0DF7B-98FA-415C-91D4-DD78407039ED}" destId="{864AC663-4CBA-467E-A87B-85C000A92AD9}" srcOrd="0" destOrd="0" presId="urn:microsoft.com/office/officeart/2005/8/layout/hierarchy3"/>
    <dgm:cxn modelId="{3203D991-1316-48DF-A5EF-FFBC2F797218}" type="presOf" srcId="{7FAD144A-0ACA-4695-8149-658A6E6E78FE}" destId="{0927D195-94E3-4830-BDDE-AA059E9D8C90}" srcOrd="0" destOrd="0" presId="urn:microsoft.com/office/officeart/2005/8/layout/hierarchy3"/>
    <dgm:cxn modelId="{363C58CB-59A9-4902-8C9A-F393760395A6}" type="presOf" srcId="{D73B02C2-248C-40C4-B1A7-C1B53D48413D}" destId="{AB36A74F-3C60-4DB7-8E58-DB7F3F54901C}" srcOrd="0" destOrd="0" presId="urn:microsoft.com/office/officeart/2005/8/layout/hierarchy3"/>
    <dgm:cxn modelId="{74BAEFDF-90A0-4F5C-B475-ABDF229200F1}" srcId="{4A9567AF-12D7-491F-91B2-5AE97E505C67}" destId="{1FFB2F9A-4D8F-490B-A1A5-175BFDA0E610}" srcOrd="2" destOrd="0" parTransId="{6747FC0B-5E2A-49DF-8D92-D61CBCB2CBFE}" sibTransId="{928588A7-7BD8-4300-A706-FE8E458E4F95}"/>
    <dgm:cxn modelId="{979B91EF-4C3D-44B5-AB6F-0F7D114318E6}" type="presOf" srcId="{B6CB8EEC-B590-48F5-A5DC-3C0716DB95A8}" destId="{4B17C736-5A87-4A7A-B810-F1E30FC4B9E2}" srcOrd="0" destOrd="0" presId="urn:microsoft.com/office/officeart/2005/8/layout/hierarchy3"/>
    <dgm:cxn modelId="{C650D202-1C74-4FC4-98BB-F5321E7BE388}" type="presOf" srcId="{5C7DA69C-4D8C-4E91-9255-B04A8E84C605}" destId="{FFA06087-770F-4F36-9EF1-9B800BE29254}" srcOrd="0" destOrd="0" presId="urn:microsoft.com/office/officeart/2005/8/layout/hierarchy3"/>
    <dgm:cxn modelId="{D44F82B5-8AC9-46A7-847F-795644D17387}" type="presOf" srcId="{1CEEE640-63F8-47A0-B476-C260EC6A57AF}" destId="{25502918-C6D4-43BA-938C-F6D25321C77A}" srcOrd="0" destOrd="0" presId="urn:microsoft.com/office/officeart/2005/8/layout/hierarchy3"/>
    <dgm:cxn modelId="{68839A9D-4E41-42B8-BBFB-1BFCC4592F2E}" type="presOf" srcId="{5A0864FA-E790-4A53-87EB-42EC7E03DD8B}" destId="{E87EBFF0-AE77-402A-9287-170F75C52798}" srcOrd="0" destOrd="0" presId="urn:microsoft.com/office/officeart/2005/8/layout/hierarchy3"/>
    <dgm:cxn modelId="{E85133C8-3CB2-43A4-928E-ACA344CB9111}" type="presOf" srcId="{257B53F2-A231-4E96-82F4-30C958A25435}" destId="{528D4EA5-9DBB-4DB7-88B6-5EA4B4F56796}" srcOrd="0" destOrd="0" presId="urn:microsoft.com/office/officeart/2005/8/layout/hierarchy3"/>
    <dgm:cxn modelId="{BE670A90-0625-404E-8D0C-B3E5B29946B1}" type="presOf" srcId="{79562DF5-B54F-498E-A7FC-2DE4FC03FC6C}" destId="{8A3D8250-51CF-4655-B071-176FE2D321A1}" srcOrd="0" destOrd="0" presId="urn:microsoft.com/office/officeart/2005/8/layout/hierarchy3"/>
    <dgm:cxn modelId="{F855C4BA-543D-4FFC-BD0A-22D2A20DBE06}" type="presOf" srcId="{994F76DB-2B9E-4A11-BA07-00AB144D02A1}" destId="{EFEFAE73-1926-474E-AE2B-72E72D03C739}" srcOrd="1" destOrd="0" presId="urn:microsoft.com/office/officeart/2005/8/layout/hierarchy3"/>
    <dgm:cxn modelId="{36272D64-0173-4567-92D7-3AD1EC7880B1}" type="presOf" srcId="{4598BBC4-B39B-4089-85E6-B820002C1932}" destId="{621AF51D-F867-49BA-845E-87954DE7EC2D}" srcOrd="0" destOrd="0" presId="urn:microsoft.com/office/officeart/2005/8/layout/hierarchy3"/>
    <dgm:cxn modelId="{C47D927E-7995-4F36-98F2-78FB381F5CDE}" srcId="{7A7269AF-222D-4824-9FDC-097CDF77B838}" destId="{5A0864FA-E790-4A53-87EB-42EC7E03DD8B}" srcOrd="2" destOrd="0" parTransId="{EBA3B910-7A27-444F-A7D4-79842CB45095}" sibTransId="{609504EA-6093-4090-AC88-8E036CF24AB1}"/>
    <dgm:cxn modelId="{33C546D3-216C-4375-85D6-3615E1C0E00C}" srcId="{67A28EC9-FEFE-49E1-B0F3-C8C12449D157}" destId="{823FEE9B-3ED3-4510-B07B-D524823AC95C}" srcOrd="2" destOrd="0" parTransId="{7FAD144A-0ACA-4695-8149-658A6E6E78FE}" sibTransId="{915DDCED-7114-4EFF-A43A-A8A6A5E18762}"/>
    <dgm:cxn modelId="{9E7E52B5-481C-4BDF-8117-480ABF75F520}" type="presOf" srcId="{7A7269AF-222D-4824-9FDC-097CDF77B838}" destId="{7B88E5B5-B838-4A7D-B8CD-915B198D2B20}" srcOrd="0" destOrd="0" presId="urn:microsoft.com/office/officeart/2005/8/layout/hierarchy3"/>
    <dgm:cxn modelId="{75FA8CBD-2B00-41C5-8448-37626E8FCF59}" type="presOf" srcId="{4A9567AF-12D7-491F-91B2-5AE97E505C67}" destId="{5396B0A4-D715-40C7-89B1-BD20631F23CC}" srcOrd="1" destOrd="0" presId="urn:microsoft.com/office/officeart/2005/8/layout/hierarchy3"/>
    <dgm:cxn modelId="{0D7DFCFC-81D1-4A34-925E-F31A02F7A788}" type="presOf" srcId="{4F554BA1-7FC0-4321-8264-AD4B1EDCA332}" destId="{480AD76A-CCA5-414C-B9AF-5A532D3CB028}" srcOrd="0" destOrd="0" presId="urn:microsoft.com/office/officeart/2005/8/layout/hierarchy3"/>
    <dgm:cxn modelId="{5277FC7B-3C9E-4A2C-96AD-11147A467571}" type="presOf" srcId="{67A28EC9-FEFE-49E1-B0F3-C8C12449D157}" destId="{5911CDA5-A13A-4271-9AB7-E2E64A4F6077}" srcOrd="0" destOrd="0" presId="urn:microsoft.com/office/officeart/2005/8/layout/hierarchy3"/>
    <dgm:cxn modelId="{6ADFEA57-53E7-4CAD-A8BD-29D3579B5954}" srcId="{73BD9024-8255-4C14-860B-42943836E5F5}" destId="{7A7269AF-222D-4824-9FDC-097CDF77B838}" srcOrd="1" destOrd="0" parTransId="{A00397CE-E901-4D86-BA53-3A06D931ED58}" sibTransId="{EC040AF0-9541-46A3-AF7C-50EB2A13069F}"/>
    <dgm:cxn modelId="{A7EA7464-C7A8-4F79-975B-64C9D95D2326}" srcId="{7A7269AF-222D-4824-9FDC-097CDF77B838}" destId="{FD120949-792C-4C6E-B899-530C7DB5AB3F}" srcOrd="1" destOrd="0" parTransId="{41179A4D-20A9-4BBE-9628-3CFB2B2227C0}" sibTransId="{E6890F7F-2037-40CD-8869-DAA105037F27}"/>
    <dgm:cxn modelId="{B4976F26-E190-476E-AD6D-281D3DD2B403}" type="presOf" srcId="{823FEE9B-3ED3-4510-B07B-D524823AC95C}" destId="{7FF353D6-669C-4325-BEA2-940622C7FAE0}" srcOrd="0" destOrd="0" presId="urn:microsoft.com/office/officeart/2005/8/layout/hierarchy3"/>
    <dgm:cxn modelId="{F6254B01-FBE4-4AF4-86EF-DE278B043984}" type="presOf" srcId="{A9608850-C1C2-432D-A42D-9E4C7E8066B9}" destId="{06B73849-F29D-4516-BD06-15A60A356548}" srcOrd="0" destOrd="0" presId="urn:microsoft.com/office/officeart/2005/8/layout/hierarchy3"/>
    <dgm:cxn modelId="{915C0F4B-B4FD-47D4-9694-8ACD957A07EB}" type="presOf" srcId="{7ACA8EC5-8B46-405C-AE58-22087520C0F2}" destId="{9B7B2BB0-05DE-45C5-AFC6-A5E8A4310353}" srcOrd="0" destOrd="0" presId="urn:microsoft.com/office/officeart/2005/8/layout/hierarchy3"/>
    <dgm:cxn modelId="{8461D3BA-BDEA-4B55-AA53-DD302899FE4C}" type="presOf" srcId="{862CDB49-1BB2-4A61-A70A-AD2AAE0432B2}" destId="{AED3A30D-B09B-4CFA-A7E1-37ACC5D33366}" srcOrd="1" destOrd="0" presId="urn:microsoft.com/office/officeart/2005/8/layout/hierarchy3"/>
    <dgm:cxn modelId="{F1D69C38-FCE0-4FA9-85DC-49B85D152D0E}" type="presOf" srcId="{1FFB2F9A-4D8F-490B-A1A5-175BFDA0E610}" destId="{0E827930-594C-4AB1-ABAE-6EADCDE2D114}" srcOrd="0" destOrd="0" presId="urn:microsoft.com/office/officeart/2005/8/layout/hierarchy3"/>
    <dgm:cxn modelId="{594EA950-95AB-4429-B59F-BA495EC769FA}" srcId="{67A28EC9-FEFE-49E1-B0F3-C8C12449D157}" destId="{257B53F2-A231-4E96-82F4-30C958A25435}" srcOrd="0" destOrd="0" parTransId="{30D6C074-B867-4038-8C1C-B03ADFEA2BA3}" sibTransId="{DBFD060A-267B-42D2-B655-B4B176BD27DA}"/>
    <dgm:cxn modelId="{9B991565-D69C-4573-AB16-CCD3C844981D}" srcId="{994F76DB-2B9E-4A11-BA07-00AB144D02A1}" destId="{C584F723-6C2C-4877-95F5-BD3EDF373F12}" srcOrd="2" destOrd="0" parTransId="{5730C935-5E29-4586-BC0B-8309A620DE64}" sibTransId="{3D6F1DBB-5680-4E6D-8B10-71F100C5F484}"/>
    <dgm:cxn modelId="{56F43356-512B-4737-A386-4953ABEDA78D}" srcId="{4A9567AF-12D7-491F-91B2-5AE97E505C67}" destId="{2B4DB311-3B96-4F79-A493-5FFB9CB51436}" srcOrd="1" destOrd="0" parTransId="{AB9AA727-F859-4271-8739-2D77D19B0CF2}" sibTransId="{52D14CE6-BB6D-4613-B5C4-F7EA1B081B2D}"/>
    <dgm:cxn modelId="{B1745184-46F3-411F-BC28-245398FD09E9}" srcId="{7A7269AF-222D-4824-9FDC-097CDF77B838}" destId="{93FDEFA4-1D3E-4E12-BA1F-66FCAA475F86}" srcOrd="0" destOrd="0" parTransId="{4598BBC4-B39B-4089-85E6-B820002C1932}" sibTransId="{38D90F1A-0CD0-49E4-A501-6C75EFDD3351}"/>
    <dgm:cxn modelId="{12A6D7B1-E879-4DDF-835A-91C6F8F03B62}" srcId="{4A9567AF-12D7-491F-91B2-5AE97E505C67}" destId="{6DD5F5A9-35C3-4B49-9E37-3E8541DF4449}" srcOrd="3" destOrd="0" parTransId="{7ACA8EC5-8B46-405C-AE58-22087520C0F2}" sibTransId="{0C1D3BA1-8CAF-4580-B6F6-AE33BA63365F}"/>
    <dgm:cxn modelId="{9588A0F6-3E54-4181-B6FA-60ADB7D63722}" type="presOf" srcId="{862CDB49-1BB2-4A61-A70A-AD2AAE0432B2}" destId="{118D6D02-51E2-403B-8155-0ACFAD0919D8}" srcOrd="0" destOrd="0" presId="urn:microsoft.com/office/officeart/2005/8/layout/hierarchy3"/>
    <dgm:cxn modelId="{B3A1F973-5C2F-4B48-9C46-0987450A94A1}" type="presOf" srcId="{67A28EC9-FEFE-49E1-B0F3-C8C12449D157}" destId="{C3E10ADA-DA9A-43DE-BE99-9EEE7F320749}" srcOrd="1" destOrd="0" presId="urn:microsoft.com/office/officeart/2005/8/layout/hierarchy3"/>
    <dgm:cxn modelId="{7FCC65D8-2135-49C9-AD1E-833B1ABC55D8}" type="presOf" srcId="{6747FC0B-5E2A-49DF-8D92-D61CBCB2CBFE}" destId="{05B403AF-D32F-4320-BE39-271FB550CD6E}" srcOrd="0" destOrd="0" presId="urn:microsoft.com/office/officeart/2005/8/layout/hierarchy3"/>
    <dgm:cxn modelId="{04A4D0F5-DAD3-46D3-B38E-9A3B00AF2D0D}" srcId="{994F76DB-2B9E-4A11-BA07-00AB144D02A1}" destId="{C2382EE6-2A75-499A-BE7E-71DD54710024}" srcOrd="0" destOrd="0" parTransId="{D52AB7E4-9B29-446B-BE1B-A42159591B02}" sibTransId="{496A3684-BD38-4B3A-A24D-1E06373A5634}"/>
    <dgm:cxn modelId="{0683DEE9-7BA6-40A6-A007-D97FDBB5E7CC}" type="presOf" srcId="{5963B01D-830A-41CC-AACF-798A516E3B46}" destId="{0C711215-33A8-4187-B0C4-692EBA49FC96}" srcOrd="0" destOrd="0" presId="urn:microsoft.com/office/officeart/2005/8/layout/hierarchy3"/>
    <dgm:cxn modelId="{F8A63BF3-2628-4729-9CEB-253122B14559}" type="presParOf" srcId="{9F23DD2A-F31A-420D-B8BD-47EB392CF4A9}" destId="{308F6456-0434-4384-82DF-126AFC88EA86}" srcOrd="0" destOrd="0" presId="urn:microsoft.com/office/officeart/2005/8/layout/hierarchy3"/>
    <dgm:cxn modelId="{4D5401A5-9D1A-4156-BAC2-6164BD7BF5CE}" type="presParOf" srcId="{308F6456-0434-4384-82DF-126AFC88EA86}" destId="{A5AF3D79-A630-4D5D-A8D3-676C8B760280}" srcOrd="0" destOrd="0" presId="urn:microsoft.com/office/officeart/2005/8/layout/hierarchy3"/>
    <dgm:cxn modelId="{F3AC98F3-C520-4C5F-A1E9-C4F7CF5444F7}" type="presParOf" srcId="{A5AF3D79-A630-4D5D-A8D3-676C8B760280}" destId="{118D6D02-51E2-403B-8155-0ACFAD0919D8}" srcOrd="0" destOrd="0" presId="urn:microsoft.com/office/officeart/2005/8/layout/hierarchy3"/>
    <dgm:cxn modelId="{271CBE54-381A-4A59-8445-DB80A82A635D}" type="presParOf" srcId="{A5AF3D79-A630-4D5D-A8D3-676C8B760280}" destId="{AED3A30D-B09B-4CFA-A7E1-37ACC5D33366}" srcOrd="1" destOrd="0" presId="urn:microsoft.com/office/officeart/2005/8/layout/hierarchy3"/>
    <dgm:cxn modelId="{2DF26E67-284B-43CB-844F-7E88821D43F0}" type="presParOf" srcId="{308F6456-0434-4384-82DF-126AFC88EA86}" destId="{9629FD39-0D76-4BF7-A9BF-6B091815EBB5}" srcOrd="1" destOrd="0" presId="urn:microsoft.com/office/officeart/2005/8/layout/hierarchy3"/>
    <dgm:cxn modelId="{4FDF8A25-09C8-4165-921C-1F2C34EE5DAE}" type="presParOf" srcId="{9629FD39-0D76-4BF7-A9BF-6B091815EBB5}" destId="{1A2F0792-60CF-4F42-BBB0-6D5836AB61E1}" srcOrd="0" destOrd="0" presId="urn:microsoft.com/office/officeart/2005/8/layout/hierarchy3"/>
    <dgm:cxn modelId="{EA97A13F-4A91-41E9-AE21-92DB33B28A10}" type="presParOf" srcId="{9629FD39-0D76-4BF7-A9BF-6B091815EBB5}" destId="{25502918-C6D4-43BA-938C-F6D25321C77A}" srcOrd="1" destOrd="0" presId="urn:microsoft.com/office/officeart/2005/8/layout/hierarchy3"/>
    <dgm:cxn modelId="{84D69071-6115-48A3-B66C-112C48A120FC}" type="presParOf" srcId="{9629FD39-0D76-4BF7-A9BF-6B091815EBB5}" destId="{8A3D8250-51CF-4655-B071-176FE2D321A1}" srcOrd="2" destOrd="0" presId="urn:microsoft.com/office/officeart/2005/8/layout/hierarchy3"/>
    <dgm:cxn modelId="{335BFA8F-C074-4A7C-8A61-D5C5F8BA0C48}" type="presParOf" srcId="{9629FD39-0D76-4BF7-A9BF-6B091815EBB5}" destId="{0C711215-33A8-4187-B0C4-692EBA49FC96}" srcOrd="3" destOrd="0" presId="urn:microsoft.com/office/officeart/2005/8/layout/hierarchy3"/>
    <dgm:cxn modelId="{B77111E9-2C10-4397-ACC7-EC78965F1D06}" type="presParOf" srcId="{9629FD39-0D76-4BF7-A9BF-6B091815EBB5}" destId="{8D2E1745-B0CB-46E3-B4D8-3865C9080F14}" srcOrd="4" destOrd="0" presId="urn:microsoft.com/office/officeart/2005/8/layout/hierarchy3"/>
    <dgm:cxn modelId="{63736FCB-9213-4BFB-BA02-B2FAF4AEAE0E}" type="presParOf" srcId="{9629FD39-0D76-4BF7-A9BF-6B091815EBB5}" destId="{B3CF52FF-AEE2-49F3-BC3A-3789DCB90819}" srcOrd="5" destOrd="0" presId="urn:microsoft.com/office/officeart/2005/8/layout/hierarchy3"/>
    <dgm:cxn modelId="{6C516E01-4E69-4BFE-9E99-81998B16EC83}" type="presParOf" srcId="{9629FD39-0D76-4BF7-A9BF-6B091815EBB5}" destId="{06B73849-F29D-4516-BD06-15A60A356548}" srcOrd="6" destOrd="0" presId="urn:microsoft.com/office/officeart/2005/8/layout/hierarchy3"/>
    <dgm:cxn modelId="{98FD810A-2CE5-4AAF-A825-244D96BEB8AC}" type="presParOf" srcId="{9629FD39-0D76-4BF7-A9BF-6B091815EBB5}" destId="{480AD76A-CCA5-414C-B9AF-5A532D3CB028}" srcOrd="7" destOrd="0" presId="urn:microsoft.com/office/officeart/2005/8/layout/hierarchy3"/>
    <dgm:cxn modelId="{55A03DAC-1192-4DA8-9944-1F40D463B110}" type="presParOf" srcId="{9F23DD2A-F31A-420D-B8BD-47EB392CF4A9}" destId="{17EB8356-6517-4650-8D13-F7235C2A8350}" srcOrd="1" destOrd="0" presId="urn:microsoft.com/office/officeart/2005/8/layout/hierarchy3"/>
    <dgm:cxn modelId="{39A650AE-DB93-48F9-BEA2-24EEE738BA21}" type="presParOf" srcId="{17EB8356-6517-4650-8D13-F7235C2A8350}" destId="{4B2050CB-F1C0-485C-B28E-4FC913F1703A}" srcOrd="0" destOrd="0" presId="urn:microsoft.com/office/officeart/2005/8/layout/hierarchy3"/>
    <dgm:cxn modelId="{12CCAC67-846C-48BD-A78A-A2E7B5BA57D6}" type="presParOf" srcId="{4B2050CB-F1C0-485C-B28E-4FC913F1703A}" destId="{7B88E5B5-B838-4A7D-B8CD-915B198D2B20}" srcOrd="0" destOrd="0" presId="urn:microsoft.com/office/officeart/2005/8/layout/hierarchy3"/>
    <dgm:cxn modelId="{9F5AFEBE-B2D2-46C9-A1FB-6F97422301D5}" type="presParOf" srcId="{4B2050CB-F1C0-485C-B28E-4FC913F1703A}" destId="{D0B34002-F55D-4D5D-8F35-FB87B4538A94}" srcOrd="1" destOrd="0" presId="urn:microsoft.com/office/officeart/2005/8/layout/hierarchy3"/>
    <dgm:cxn modelId="{6153EC1D-94CE-4E3D-BDB3-E4C9EDC28ECC}" type="presParOf" srcId="{17EB8356-6517-4650-8D13-F7235C2A8350}" destId="{71BE6352-299C-4078-9801-EB2048D7EB1A}" srcOrd="1" destOrd="0" presId="urn:microsoft.com/office/officeart/2005/8/layout/hierarchy3"/>
    <dgm:cxn modelId="{1D9AE92F-10EF-4E37-9E82-2AF6F7872889}" type="presParOf" srcId="{71BE6352-299C-4078-9801-EB2048D7EB1A}" destId="{621AF51D-F867-49BA-845E-87954DE7EC2D}" srcOrd="0" destOrd="0" presId="urn:microsoft.com/office/officeart/2005/8/layout/hierarchy3"/>
    <dgm:cxn modelId="{C4CE8E69-1862-4BF8-819E-00ACAFA91C21}" type="presParOf" srcId="{71BE6352-299C-4078-9801-EB2048D7EB1A}" destId="{D181A657-4787-467D-A323-B651D053C342}" srcOrd="1" destOrd="0" presId="urn:microsoft.com/office/officeart/2005/8/layout/hierarchy3"/>
    <dgm:cxn modelId="{DA8BC488-D392-46DD-A263-6865C4E9A382}" type="presParOf" srcId="{71BE6352-299C-4078-9801-EB2048D7EB1A}" destId="{8286A1C4-D30C-4A05-B280-2B458AE3BBD7}" srcOrd="2" destOrd="0" presId="urn:microsoft.com/office/officeart/2005/8/layout/hierarchy3"/>
    <dgm:cxn modelId="{D78765AC-6DDC-44FB-9773-E07FC5BF9C77}" type="presParOf" srcId="{71BE6352-299C-4078-9801-EB2048D7EB1A}" destId="{04BDF50F-6432-43BD-86B8-E5B586D02E62}" srcOrd="3" destOrd="0" presId="urn:microsoft.com/office/officeart/2005/8/layout/hierarchy3"/>
    <dgm:cxn modelId="{83D51D8D-1BAA-4BF0-A590-0AE9B6407A3D}" type="presParOf" srcId="{71BE6352-299C-4078-9801-EB2048D7EB1A}" destId="{9AE4A02E-4DAB-40C4-B476-8FE153C50CF0}" srcOrd="4" destOrd="0" presId="urn:microsoft.com/office/officeart/2005/8/layout/hierarchy3"/>
    <dgm:cxn modelId="{89926BB5-42EA-4C17-86B2-27BAC0FDEA1B}" type="presParOf" srcId="{71BE6352-299C-4078-9801-EB2048D7EB1A}" destId="{E87EBFF0-AE77-402A-9287-170F75C52798}" srcOrd="5" destOrd="0" presId="urn:microsoft.com/office/officeart/2005/8/layout/hierarchy3"/>
    <dgm:cxn modelId="{F5F1238A-B72B-46BA-A750-152C4693AC97}" type="presParOf" srcId="{71BE6352-299C-4078-9801-EB2048D7EB1A}" destId="{AB36A74F-3C60-4DB7-8E58-DB7F3F54901C}" srcOrd="6" destOrd="0" presId="urn:microsoft.com/office/officeart/2005/8/layout/hierarchy3"/>
    <dgm:cxn modelId="{C789B1A9-1885-4D23-AE49-141D9218EC8A}" type="presParOf" srcId="{71BE6352-299C-4078-9801-EB2048D7EB1A}" destId="{4B17C736-5A87-4A7A-B810-F1E30FC4B9E2}" srcOrd="7" destOrd="0" presId="urn:microsoft.com/office/officeart/2005/8/layout/hierarchy3"/>
    <dgm:cxn modelId="{DDD581F7-0DD3-4A5A-A43B-71AFC4C2D537}" type="presParOf" srcId="{9F23DD2A-F31A-420D-B8BD-47EB392CF4A9}" destId="{40A3054C-4EE2-44B5-B6C0-C3EC3AD788B1}" srcOrd="2" destOrd="0" presId="urn:microsoft.com/office/officeart/2005/8/layout/hierarchy3"/>
    <dgm:cxn modelId="{17DA1BC4-0983-485F-A546-A3A760DD2B81}" type="presParOf" srcId="{40A3054C-4EE2-44B5-B6C0-C3EC3AD788B1}" destId="{5AC08EF5-6655-4C02-93F2-7974A9A39CB2}" srcOrd="0" destOrd="0" presId="urn:microsoft.com/office/officeart/2005/8/layout/hierarchy3"/>
    <dgm:cxn modelId="{54E196CD-B547-440A-BED3-3E211F1C9B94}" type="presParOf" srcId="{5AC08EF5-6655-4C02-93F2-7974A9A39CB2}" destId="{5911CDA5-A13A-4271-9AB7-E2E64A4F6077}" srcOrd="0" destOrd="0" presId="urn:microsoft.com/office/officeart/2005/8/layout/hierarchy3"/>
    <dgm:cxn modelId="{ACCE78DD-7E73-4386-A0A5-ACE667B7A613}" type="presParOf" srcId="{5AC08EF5-6655-4C02-93F2-7974A9A39CB2}" destId="{C3E10ADA-DA9A-43DE-BE99-9EEE7F320749}" srcOrd="1" destOrd="0" presId="urn:microsoft.com/office/officeart/2005/8/layout/hierarchy3"/>
    <dgm:cxn modelId="{3FFA5A59-1692-4FF7-99D8-A528BAD8116E}" type="presParOf" srcId="{40A3054C-4EE2-44B5-B6C0-C3EC3AD788B1}" destId="{B5BADD7D-4377-4E9F-BFA6-F7F2A958C792}" srcOrd="1" destOrd="0" presId="urn:microsoft.com/office/officeart/2005/8/layout/hierarchy3"/>
    <dgm:cxn modelId="{72FB2D47-7E92-45A4-B93D-B598CE8737CD}" type="presParOf" srcId="{B5BADD7D-4377-4E9F-BFA6-F7F2A958C792}" destId="{8862E366-D8D1-4DE5-8AB9-852B2EE6B0A2}" srcOrd="0" destOrd="0" presId="urn:microsoft.com/office/officeart/2005/8/layout/hierarchy3"/>
    <dgm:cxn modelId="{7AE4768B-3895-4BBF-A31C-5919F70D490D}" type="presParOf" srcId="{B5BADD7D-4377-4E9F-BFA6-F7F2A958C792}" destId="{528D4EA5-9DBB-4DB7-88B6-5EA4B4F56796}" srcOrd="1" destOrd="0" presId="urn:microsoft.com/office/officeart/2005/8/layout/hierarchy3"/>
    <dgm:cxn modelId="{0348FAE9-8DE5-4900-B1CC-170B593A97E1}" type="presParOf" srcId="{B5BADD7D-4377-4E9F-BFA6-F7F2A958C792}" destId="{864AC663-4CBA-467E-A87B-85C000A92AD9}" srcOrd="2" destOrd="0" presId="urn:microsoft.com/office/officeart/2005/8/layout/hierarchy3"/>
    <dgm:cxn modelId="{539F49EE-F52E-4B24-8592-CBA4ED422A69}" type="presParOf" srcId="{B5BADD7D-4377-4E9F-BFA6-F7F2A958C792}" destId="{1F32A0D7-3538-4CA0-BE7B-BA2344F78B26}" srcOrd="3" destOrd="0" presId="urn:microsoft.com/office/officeart/2005/8/layout/hierarchy3"/>
    <dgm:cxn modelId="{D5E865B0-23C1-46A3-82A2-C806E999D9B8}" type="presParOf" srcId="{B5BADD7D-4377-4E9F-BFA6-F7F2A958C792}" destId="{0927D195-94E3-4830-BDDE-AA059E9D8C90}" srcOrd="4" destOrd="0" presId="urn:microsoft.com/office/officeart/2005/8/layout/hierarchy3"/>
    <dgm:cxn modelId="{B878FF17-8B8A-4605-9023-B797C573FC46}" type="presParOf" srcId="{B5BADD7D-4377-4E9F-BFA6-F7F2A958C792}" destId="{7FF353D6-669C-4325-BEA2-940622C7FAE0}" srcOrd="5" destOrd="0" presId="urn:microsoft.com/office/officeart/2005/8/layout/hierarchy3"/>
    <dgm:cxn modelId="{F89D976A-618E-48BE-A650-C1A5B98BC5B0}" type="presParOf" srcId="{B5BADD7D-4377-4E9F-BFA6-F7F2A958C792}" destId="{C7786783-2150-46B3-896F-BF857DE38CDB}" srcOrd="6" destOrd="0" presId="urn:microsoft.com/office/officeart/2005/8/layout/hierarchy3"/>
    <dgm:cxn modelId="{C2B02C40-BDED-47A7-B34D-2BAB995417EC}" type="presParOf" srcId="{B5BADD7D-4377-4E9F-BFA6-F7F2A958C792}" destId="{FFA06087-770F-4F36-9EF1-9B800BE29254}" srcOrd="7" destOrd="0" presId="urn:microsoft.com/office/officeart/2005/8/layout/hierarchy3"/>
    <dgm:cxn modelId="{27A56013-020D-40EC-BC9C-5C530CADA153}" type="presParOf" srcId="{9F23DD2A-F31A-420D-B8BD-47EB392CF4A9}" destId="{C05A2BDE-7565-4EF3-AF35-7869188CD5E5}" srcOrd="3" destOrd="0" presId="urn:microsoft.com/office/officeart/2005/8/layout/hierarchy3"/>
    <dgm:cxn modelId="{8EB6C6F6-DA98-431E-A749-900A6A4AAC04}" type="presParOf" srcId="{C05A2BDE-7565-4EF3-AF35-7869188CD5E5}" destId="{F8A46B88-F25C-4B70-93BC-50A506A23C9F}" srcOrd="0" destOrd="0" presId="urn:microsoft.com/office/officeart/2005/8/layout/hierarchy3"/>
    <dgm:cxn modelId="{DC820E59-85B1-432C-97AB-7B0EA7887D8A}" type="presParOf" srcId="{F8A46B88-F25C-4B70-93BC-50A506A23C9F}" destId="{31DADB85-A264-437F-83F5-098DDC1AF9D3}" srcOrd="0" destOrd="0" presId="urn:microsoft.com/office/officeart/2005/8/layout/hierarchy3"/>
    <dgm:cxn modelId="{4CF0F80A-0626-48B0-AA28-36390A5FE49A}" type="presParOf" srcId="{F8A46B88-F25C-4B70-93BC-50A506A23C9F}" destId="{EFEFAE73-1926-474E-AE2B-72E72D03C739}" srcOrd="1" destOrd="0" presId="urn:microsoft.com/office/officeart/2005/8/layout/hierarchy3"/>
    <dgm:cxn modelId="{4D4C9B36-F087-4D98-8517-19C0163E3ECE}" type="presParOf" srcId="{C05A2BDE-7565-4EF3-AF35-7869188CD5E5}" destId="{FDB8EAC2-65F6-4AF4-8E08-14E98610DD10}" srcOrd="1" destOrd="0" presId="urn:microsoft.com/office/officeart/2005/8/layout/hierarchy3"/>
    <dgm:cxn modelId="{F945165F-D67C-462A-BC40-4A651327CD0E}" type="presParOf" srcId="{FDB8EAC2-65F6-4AF4-8E08-14E98610DD10}" destId="{1FFC301F-9596-4C24-B6B2-608FFA7A8661}" srcOrd="0" destOrd="0" presId="urn:microsoft.com/office/officeart/2005/8/layout/hierarchy3"/>
    <dgm:cxn modelId="{B502EB8F-418C-4087-9A1F-173744352D65}" type="presParOf" srcId="{FDB8EAC2-65F6-4AF4-8E08-14E98610DD10}" destId="{C01CA19E-9BDD-467D-9239-801D24830773}" srcOrd="1" destOrd="0" presId="urn:microsoft.com/office/officeart/2005/8/layout/hierarchy3"/>
    <dgm:cxn modelId="{A9C4514E-0CCD-4731-BBE5-1506D6E31D9E}" type="presParOf" srcId="{FDB8EAC2-65F6-4AF4-8E08-14E98610DD10}" destId="{F1E14C63-DA6A-4553-9F2B-1845A4FD0A4F}" srcOrd="2" destOrd="0" presId="urn:microsoft.com/office/officeart/2005/8/layout/hierarchy3"/>
    <dgm:cxn modelId="{9AB9A106-96CA-433A-BC4C-99F530610790}" type="presParOf" srcId="{FDB8EAC2-65F6-4AF4-8E08-14E98610DD10}" destId="{E2188CE1-E9FB-4EF4-8A30-9C582D5802DE}" srcOrd="3" destOrd="0" presId="urn:microsoft.com/office/officeart/2005/8/layout/hierarchy3"/>
    <dgm:cxn modelId="{6E1E06FC-F8C8-4ABB-B36D-1EBBC2BDDD98}" type="presParOf" srcId="{FDB8EAC2-65F6-4AF4-8E08-14E98610DD10}" destId="{891642AB-91BE-4650-91E7-D247288255DF}" srcOrd="4" destOrd="0" presId="urn:microsoft.com/office/officeart/2005/8/layout/hierarchy3"/>
    <dgm:cxn modelId="{4D531ADB-1A69-4F81-B1C2-72A87FBCCD7F}" type="presParOf" srcId="{FDB8EAC2-65F6-4AF4-8E08-14E98610DD10}" destId="{09D85259-6CB6-4AA3-8AAD-2D8838BCF155}" srcOrd="5" destOrd="0" presId="urn:microsoft.com/office/officeart/2005/8/layout/hierarchy3"/>
    <dgm:cxn modelId="{552ABD64-EC69-49D6-A767-5349A44FEDD2}" type="presParOf" srcId="{9F23DD2A-F31A-420D-B8BD-47EB392CF4A9}" destId="{3A32DC3D-5253-4EC1-9E57-AEBC841C78AB}" srcOrd="4" destOrd="0" presId="urn:microsoft.com/office/officeart/2005/8/layout/hierarchy3"/>
    <dgm:cxn modelId="{26F5DA81-97C4-4A63-AD59-899BE8224CEF}" type="presParOf" srcId="{3A32DC3D-5253-4EC1-9E57-AEBC841C78AB}" destId="{29B2501D-8EF2-4089-833B-0063E372E8CC}" srcOrd="0" destOrd="0" presId="urn:microsoft.com/office/officeart/2005/8/layout/hierarchy3"/>
    <dgm:cxn modelId="{5295EA1E-6BA3-4E08-B7BD-1F7C79B1B160}" type="presParOf" srcId="{29B2501D-8EF2-4089-833B-0063E372E8CC}" destId="{5472E1F2-17EE-4EF9-B805-844458F94766}" srcOrd="0" destOrd="0" presId="urn:microsoft.com/office/officeart/2005/8/layout/hierarchy3"/>
    <dgm:cxn modelId="{776D1E27-6C17-4AF5-A15E-4A6C4099877F}" type="presParOf" srcId="{29B2501D-8EF2-4089-833B-0063E372E8CC}" destId="{5396B0A4-D715-40C7-89B1-BD20631F23CC}" srcOrd="1" destOrd="0" presId="urn:microsoft.com/office/officeart/2005/8/layout/hierarchy3"/>
    <dgm:cxn modelId="{D0FAA1DE-1D86-4F71-AE6A-21CE20CF8C66}" type="presParOf" srcId="{3A32DC3D-5253-4EC1-9E57-AEBC841C78AB}" destId="{70E6605A-DDE3-4E79-9A06-16917594EF21}" srcOrd="1" destOrd="0" presId="urn:microsoft.com/office/officeart/2005/8/layout/hierarchy3"/>
    <dgm:cxn modelId="{FB897DF2-4547-4B51-90A0-3A77BB44C489}" type="presParOf" srcId="{70E6605A-DDE3-4E79-9A06-16917594EF21}" destId="{382E0035-3D50-463D-A10B-B497C0CC8EB5}" srcOrd="0" destOrd="0" presId="urn:microsoft.com/office/officeart/2005/8/layout/hierarchy3"/>
    <dgm:cxn modelId="{3430A30F-D262-4942-9EBD-7109608AF661}" type="presParOf" srcId="{70E6605A-DDE3-4E79-9A06-16917594EF21}" destId="{D33FB463-2885-4FA4-A225-A5C449FEB0B0}" srcOrd="1" destOrd="0" presId="urn:microsoft.com/office/officeart/2005/8/layout/hierarchy3"/>
    <dgm:cxn modelId="{9B1BBECD-A96E-4918-A76E-A2BE63A445C3}" type="presParOf" srcId="{70E6605A-DDE3-4E79-9A06-16917594EF21}" destId="{8ACECDEB-59DB-4AD7-8C01-DC4C749DA4E6}" srcOrd="2" destOrd="0" presId="urn:microsoft.com/office/officeart/2005/8/layout/hierarchy3"/>
    <dgm:cxn modelId="{3D96722E-25F3-4E55-B4EA-030DFB8BF409}" type="presParOf" srcId="{70E6605A-DDE3-4E79-9A06-16917594EF21}" destId="{6C9C62CC-31B8-4CC8-A03D-81740FA05FC9}" srcOrd="3" destOrd="0" presId="urn:microsoft.com/office/officeart/2005/8/layout/hierarchy3"/>
    <dgm:cxn modelId="{00AFB43B-EE22-4BC3-885C-EC3757A26533}" type="presParOf" srcId="{70E6605A-DDE3-4E79-9A06-16917594EF21}" destId="{05B403AF-D32F-4320-BE39-271FB550CD6E}" srcOrd="4" destOrd="0" presId="urn:microsoft.com/office/officeart/2005/8/layout/hierarchy3"/>
    <dgm:cxn modelId="{35FF5EC0-70CA-4448-893C-8CCF48C3E39E}" type="presParOf" srcId="{70E6605A-DDE3-4E79-9A06-16917594EF21}" destId="{0E827930-594C-4AB1-ABAE-6EADCDE2D114}" srcOrd="5" destOrd="0" presId="urn:microsoft.com/office/officeart/2005/8/layout/hierarchy3"/>
    <dgm:cxn modelId="{01F23E33-37C9-4F49-A335-4AA4998A3E97}" type="presParOf" srcId="{70E6605A-DDE3-4E79-9A06-16917594EF21}" destId="{9B7B2BB0-05DE-45C5-AFC6-A5E8A4310353}" srcOrd="6" destOrd="0" presId="urn:microsoft.com/office/officeart/2005/8/layout/hierarchy3"/>
    <dgm:cxn modelId="{DDF6790A-801D-4CB2-BCBD-E48DDD576AE2}" type="presParOf" srcId="{70E6605A-DDE3-4E79-9A06-16917594EF21}" destId="{B92B53F8-67B2-4A30-88A7-A80928F10D36}" srcOrd="7"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A350108-96D7-4407-8AAA-15D26978EED3}" type="doc">
      <dgm:prSet loTypeId="urn:microsoft.com/office/officeart/2009/3/layout/StepUpProcess" loCatId="process" qsTypeId="urn:microsoft.com/office/officeart/2005/8/quickstyle/3d4" qsCatId="3D" csTypeId="urn:microsoft.com/office/officeart/2005/8/colors/accent0_1" csCatId="mainScheme" phldr="1"/>
      <dgm:spPr/>
    </dgm:pt>
    <dgm:pt modelId="{D24C4D91-42F5-4BB0-ABF6-BA14E555A23D}">
      <dgm:prSet phldrT="[Text]"/>
      <dgm:spPr/>
      <dgm:t>
        <a:bodyPr/>
        <a:lstStyle/>
        <a:p>
          <a:pPr algn="just"/>
          <a:r>
            <a:rPr lang="lv-LV" b="1" dirty="0" smtClean="0">
              <a:latin typeface="Arial" panose="020B0604020202020204" pitchFamily="34" charset="0"/>
              <a:ea typeface="Times New Roman" panose="02020603050405020304" pitchFamily="18" charset="0"/>
              <a:cs typeface="Arial" panose="020B0604020202020204" pitchFamily="34" charset="0"/>
            </a:rPr>
            <a:t>D</a:t>
          </a:r>
          <a:r>
            <a:rPr lang="en-US" b="1" dirty="0" err="1" smtClean="0">
              <a:latin typeface="Arial" panose="020B0604020202020204" pitchFamily="34" charset="0"/>
              <a:ea typeface="Times New Roman" panose="02020603050405020304" pitchFamily="18" charset="0"/>
              <a:cs typeface="Arial" panose="020B0604020202020204" pitchFamily="34" charset="0"/>
            </a:rPr>
            <a:t>igital</a:t>
          </a:r>
          <a:r>
            <a:rPr lang="en-US" b="1" dirty="0" smtClean="0">
              <a:latin typeface="Arial" panose="020B0604020202020204" pitchFamily="34" charset="0"/>
              <a:ea typeface="Times New Roman" panose="02020603050405020304" pitchFamily="18" charset="0"/>
              <a:cs typeface="Arial" panose="020B0604020202020204" pitchFamily="34" charset="0"/>
            </a:rPr>
            <a:t> school culture </a:t>
          </a:r>
          <a:r>
            <a:rPr lang="en-US" dirty="0" smtClean="0">
              <a:latin typeface="Arial" panose="020B0604020202020204" pitchFamily="34" charset="0"/>
              <a:ea typeface="Times New Roman" panose="02020603050405020304" pitchFamily="18" charset="0"/>
              <a:cs typeface="Arial" panose="020B0604020202020204" pitchFamily="34" charset="0"/>
            </a:rPr>
            <a:t>is a fluid culture based on the interaction of elements from both school culture and digital culture, as opposed to school culture through a digital medium” (</a:t>
          </a:r>
          <a:r>
            <a:rPr lang="en-US" dirty="0" err="1" smtClean="0">
              <a:latin typeface="Arial" panose="020B0604020202020204" pitchFamily="34" charset="0"/>
              <a:ea typeface="Times New Roman" panose="02020603050405020304" pitchFamily="18" charset="0"/>
              <a:cs typeface="Arial" panose="020B0604020202020204" pitchFamily="34" charset="0"/>
            </a:rPr>
            <a:t>Setyawan</a:t>
          </a:r>
          <a:r>
            <a:rPr lang="en-US" dirty="0" smtClean="0">
              <a:latin typeface="Arial" panose="020B0604020202020204" pitchFamily="34" charset="0"/>
              <a:ea typeface="Times New Roman" panose="02020603050405020304" pitchFamily="18" charset="0"/>
              <a:cs typeface="Arial" panose="020B0604020202020204" pitchFamily="34" charset="0"/>
            </a:rPr>
            <a:t>, 2022)</a:t>
          </a:r>
          <a:endParaRPr lang="en-US" dirty="0">
            <a:latin typeface="Arial" panose="020B0604020202020204" pitchFamily="34" charset="0"/>
            <a:cs typeface="Arial" panose="020B0604020202020204" pitchFamily="34" charset="0"/>
          </a:endParaRPr>
        </a:p>
      </dgm:t>
    </dgm:pt>
    <dgm:pt modelId="{D89528C5-80EA-428F-9266-58F7B94EDCFB}" type="parTrans" cxnId="{4E968174-D811-4AAB-806B-3C21135A6CD2}">
      <dgm:prSet/>
      <dgm:spPr/>
      <dgm:t>
        <a:bodyPr/>
        <a:lstStyle/>
        <a:p>
          <a:endParaRPr lang="en-US"/>
        </a:p>
      </dgm:t>
    </dgm:pt>
    <dgm:pt modelId="{FBFD1815-A1AA-4D68-9C4C-07DE107D9BB6}" type="sibTrans" cxnId="{4E968174-D811-4AAB-806B-3C21135A6CD2}">
      <dgm:prSet/>
      <dgm:spPr/>
      <dgm:t>
        <a:bodyPr/>
        <a:lstStyle/>
        <a:p>
          <a:endParaRPr lang="en-US"/>
        </a:p>
      </dgm:t>
    </dgm:pt>
    <dgm:pt modelId="{BE0AE3D0-914C-4C9E-BDF7-86B36ED325CE}">
      <dgm:prSet phldrT="[Text]"/>
      <dgm:spPr/>
      <dgm:t>
        <a:bodyPr/>
        <a:lstStyle/>
        <a:p>
          <a:pPr algn="just"/>
          <a:r>
            <a:rPr lang="en-US" dirty="0" smtClean="0">
              <a:latin typeface="Arial" panose="020B0604020202020204" pitchFamily="34" charset="0"/>
              <a:cs typeface="Arial" panose="020B0604020202020204" pitchFamily="34" charset="0"/>
            </a:rPr>
            <a:t>The use of new technologies changes the way of school culture. In this respect, knowledge creation, learning and innovation become the milestone through the support of digitalization in </a:t>
          </a:r>
          <a:r>
            <a:rPr lang="en-US" dirty="0" smtClean="0">
              <a:solidFill>
                <a:schemeClr val="tx1"/>
              </a:solidFill>
              <a:latin typeface="Arial" panose="020B0604020202020204" pitchFamily="34" charset="0"/>
              <a:cs typeface="Arial" panose="020B0604020202020204" pitchFamily="34" charset="0"/>
            </a:rPr>
            <a:t>school culture</a:t>
          </a:r>
          <a:r>
            <a:rPr lang="lv-LV" dirty="0" smtClean="0">
              <a:solidFill>
                <a:schemeClr val="tx1"/>
              </a:solidFill>
              <a:latin typeface="Arial" panose="020B0604020202020204" pitchFamily="34" charset="0"/>
              <a:cs typeface="Arial" panose="020B0604020202020204" pitchFamily="34" charset="0"/>
            </a:rPr>
            <a:t> </a:t>
          </a:r>
          <a:r>
            <a:rPr lang="lv-LV" dirty="0" smtClean="0">
              <a:solidFill>
                <a:schemeClr val="tx1"/>
              </a:solidFill>
              <a:latin typeface="Calibri"/>
              <a:cs typeface="Calibri"/>
              <a:sym typeface="Calibri"/>
            </a:rPr>
            <a:t>(</a:t>
          </a:r>
          <a:r>
            <a:rPr lang="lv-LV" dirty="0" err="1" smtClean="0">
              <a:solidFill>
                <a:schemeClr val="tx1"/>
              </a:solidFill>
            </a:rPr>
            <a:t>Aksal</a:t>
          </a:r>
          <a:r>
            <a:rPr lang="lv-LV" dirty="0" smtClean="0">
              <a:solidFill>
                <a:schemeClr val="tx1"/>
              </a:solidFill>
            </a:rPr>
            <a:t>, 2016</a:t>
          </a:r>
          <a:r>
            <a:rPr lang="lv-LV" dirty="0" smtClean="0">
              <a:solidFill>
                <a:schemeClr val="tx1"/>
              </a:solidFill>
              <a:latin typeface="Calibri"/>
              <a:cs typeface="Calibri"/>
              <a:sym typeface="Calibri"/>
            </a:rPr>
            <a:t>)</a:t>
          </a:r>
          <a:endParaRPr lang="en-US" dirty="0">
            <a:solidFill>
              <a:schemeClr val="tx1"/>
            </a:solidFill>
          </a:endParaRPr>
        </a:p>
      </dgm:t>
    </dgm:pt>
    <dgm:pt modelId="{FE80B66B-5A14-4EDA-8AFE-19031D655291}" type="parTrans" cxnId="{DD9C8A9A-4B17-472D-A067-185D0C2325CC}">
      <dgm:prSet/>
      <dgm:spPr/>
      <dgm:t>
        <a:bodyPr/>
        <a:lstStyle/>
        <a:p>
          <a:endParaRPr lang="en-US"/>
        </a:p>
      </dgm:t>
    </dgm:pt>
    <dgm:pt modelId="{624881B9-05D7-482B-BE33-6C0111A23B99}" type="sibTrans" cxnId="{DD9C8A9A-4B17-472D-A067-185D0C2325CC}">
      <dgm:prSet/>
      <dgm:spPr/>
      <dgm:t>
        <a:bodyPr/>
        <a:lstStyle/>
        <a:p>
          <a:endParaRPr lang="en-US"/>
        </a:p>
      </dgm:t>
    </dgm:pt>
    <dgm:pt modelId="{661511DC-50A9-451A-82A4-A582B79AC07E}">
      <dgm:prSet phldrT="[Text]"/>
      <dgm:spPr/>
      <dgm:t>
        <a:bodyPr/>
        <a:lstStyle/>
        <a:p>
          <a:pPr algn="just"/>
          <a:r>
            <a:rPr lang="en-US" dirty="0" smtClean="0">
              <a:latin typeface="Arial" panose="020B0604020202020204" pitchFamily="34" charset="0"/>
              <a:ea typeface="Times New Roman" panose="02020603050405020304" pitchFamily="18" charset="0"/>
              <a:cs typeface="Arial" panose="020B0604020202020204" pitchFamily="34" charset="0"/>
            </a:rPr>
            <a:t>In </a:t>
          </a:r>
          <a:r>
            <a:rPr lang="en-US" b="1" dirty="0" smtClean="0">
              <a:latin typeface="Arial" panose="020B0604020202020204" pitchFamily="34" charset="0"/>
              <a:ea typeface="Times New Roman" panose="02020603050405020304" pitchFamily="18" charset="0"/>
              <a:cs typeface="Arial" panose="020B0604020202020204" pitchFamily="34" charset="0"/>
            </a:rPr>
            <a:t>digital school culture</a:t>
          </a:r>
          <a:r>
            <a:rPr lang="en-US" dirty="0" smtClean="0">
              <a:latin typeface="Arial" panose="020B0604020202020204" pitchFamily="34" charset="0"/>
              <a:ea typeface="Times New Roman" panose="02020603050405020304" pitchFamily="18" charset="0"/>
              <a:cs typeface="Arial" panose="020B0604020202020204" pitchFamily="34" charset="0"/>
            </a:rPr>
            <a:t>, adults become learning guides and pedagogical pioneers</a:t>
          </a:r>
          <a:r>
            <a:rPr lang="lv-LV" dirty="0" smtClean="0">
              <a:latin typeface="Arial" panose="020B0604020202020204" pitchFamily="34" charset="0"/>
              <a:ea typeface="Times New Roman" panose="02020603050405020304" pitchFamily="18" charset="0"/>
              <a:cs typeface="Arial" panose="020B0604020202020204" pitchFamily="34" charset="0"/>
            </a:rPr>
            <a:t>. S</a:t>
          </a:r>
          <a:r>
            <a:rPr lang="en-US" dirty="0" err="1" smtClean="0">
              <a:latin typeface="Arial" panose="020B0604020202020204" pitchFamily="34" charset="0"/>
              <a:ea typeface="Times New Roman" panose="02020603050405020304" pitchFamily="18" charset="0"/>
              <a:cs typeface="Arial" panose="020B0604020202020204" pitchFamily="34" charset="0"/>
            </a:rPr>
            <a:t>tudents</a:t>
          </a:r>
          <a:r>
            <a:rPr lang="en-US" dirty="0" smtClean="0">
              <a:latin typeface="Arial" panose="020B0604020202020204" pitchFamily="34" charset="0"/>
              <a:ea typeface="Times New Roman" panose="02020603050405020304" pitchFamily="18" charset="0"/>
              <a:cs typeface="Arial" panose="020B0604020202020204" pitchFamily="34" charset="0"/>
            </a:rPr>
            <a:t> become directors of learning and metacognitive learners. Learning becomes untethered, student-centric, and connected in best practices and structures</a:t>
          </a:r>
          <a:r>
            <a:rPr lang="lv-LV" dirty="0" smtClean="0">
              <a:latin typeface="Arial" panose="020B0604020202020204" pitchFamily="34" charset="0"/>
              <a:ea typeface="Times New Roman" panose="02020603050405020304" pitchFamily="18" charset="0"/>
              <a:cs typeface="Arial" panose="020B0604020202020204" pitchFamily="34" charset="0"/>
            </a:rPr>
            <a:t> </a:t>
          </a:r>
          <a:r>
            <a:rPr lang="en-US" dirty="0" smtClean="0">
              <a:latin typeface="Arial" panose="020B0604020202020204" pitchFamily="34" charset="0"/>
              <a:cs typeface="Arial" panose="020B0604020202020204" pitchFamily="34" charset="0"/>
            </a:rPr>
            <a:t>(</a:t>
          </a:r>
          <a:r>
            <a:rPr lang="en-US" dirty="0" err="1" smtClean="0">
              <a:latin typeface="Arial" panose="020B0604020202020204" pitchFamily="34" charset="0"/>
              <a:cs typeface="Arial" panose="020B0604020202020204" pitchFamily="34" charset="0"/>
            </a:rPr>
            <a:t>Crompton&amp;Burke</a:t>
          </a:r>
          <a:r>
            <a:rPr lang="en-US" dirty="0" smtClean="0">
              <a:latin typeface="Arial" panose="020B0604020202020204" pitchFamily="34" charset="0"/>
              <a:cs typeface="Arial" panose="020B0604020202020204" pitchFamily="34" charset="0"/>
            </a:rPr>
            <a:t> 2015).</a:t>
          </a:r>
          <a:endParaRPr lang="en-US" dirty="0">
            <a:latin typeface="Arial" panose="020B0604020202020204" pitchFamily="34" charset="0"/>
            <a:cs typeface="Arial" panose="020B0604020202020204" pitchFamily="34" charset="0"/>
          </a:endParaRPr>
        </a:p>
      </dgm:t>
    </dgm:pt>
    <dgm:pt modelId="{6E6E8F26-B2A1-4848-B24E-A3E5E35131B2}" type="parTrans" cxnId="{2D5C8DFA-E090-4191-BA50-B960B7ED7319}">
      <dgm:prSet/>
      <dgm:spPr/>
      <dgm:t>
        <a:bodyPr/>
        <a:lstStyle/>
        <a:p>
          <a:endParaRPr lang="en-US"/>
        </a:p>
      </dgm:t>
    </dgm:pt>
    <dgm:pt modelId="{F4F697BF-26F2-4EB9-B9C6-D3F1D701C677}" type="sibTrans" cxnId="{2D5C8DFA-E090-4191-BA50-B960B7ED7319}">
      <dgm:prSet/>
      <dgm:spPr/>
      <dgm:t>
        <a:bodyPr/>
        <a:lstStyle/>
        <a:p>
          <a:endParaRPr lang="en-US"/>
        </a:p>
      </dgm:t>
    </dgm:pt>
    <dgm:pt modelId="{0C4D3CC8-A237-45A0-91ED-9750FE4F9C96}" type="pres">
      <dgm:prSet presAssocID="{5A350108-96D7-4407-8AAA-15D26978EED3}" presName="rootnode" presStyleCnt="0">
        <dgm:presLayoutVars>
          <dgm:chMax/>
          <dgm:chPref/>
          <dgm:dir/>
          <dgm:animLvl val="lvl"/>
        </dgm:presLayoutVars>
      </dgm:prSet>
      <dgm:spPr/>
    </dgm:pt>
    <dgm:pt modelId="{3D32541A-2F28-45C2-BBE4-9EE1C5EB7189}" type="pres">
      <dgm:prSet presAssocID="{D24C4D91-42F5-4BB0-ABF6-BA14E555A23D}" presName="composite" presStyleCnt="0"/>
      <dgm:spPr/>
    </dgm:pt>
    <dgm:pt modelId="{DE74759C-00B3-4C62-916C-CB6106EBA748}" type="pres">
      <dgm:prSet presAssocID="{D24C4D91-42F5-4BB0-ABF6-BA14E555A23D}" presName="LShape" presStyleLbl="alignNode1" presStyleIdx="0" presStyleCnt="5"/>
      <dgm:spPr/>
    </dgm:pt>
    <dgm:pt modelId="{BC0C21E3-92A2-490D-8FDD-E77A51959F9C}" type="pres">
      <dgm:prSet presAssocID="{D24C4D91-42F5-4BB0-ABF6-BA14E555A23D}" presName="ParentText" presStyleLbl="revTx" presStyleIdx="0" presStyleCnt="3">
        <dgm:presLayoutVars>
          <dgm:chMax val="0"/>
          <dgm:chPref val="0"/>
          <dgm:bulletEnabled val="1"/>
        </dgm:presLayoutVars>
      </dgm:prSet>
      <dgm:spPr/>
      <dgm:t>
        <a:bodyPr/>
        <a:lstStyle/>
        <a:p>
          <a:endParaRPr lang="en-US"/>
        </a:p>
      </dgm:t>
    </dgm:pt>
    <dgm:pt modelId="{A57F4B89-5029-493F-AB24-14B0683CA4B5}" type="pres">
      <dgm:prSet presAssocID="{D24C4D91-42F5-4BB0-ABF6-BA14E555A23D}" presName="Triangle" presStyleLbl="alignNode1" presStyleIdx="1" presStyleCnt="5"/>
      <dgm:spPr/>
    </dgm:pt>
    <dgm:pt modelId="{34A509BC-8E64-4C5C-9980-11C4DE843F35}" type="pres">
      <dgm:prSet presAssocID="{FBFD1815-A1AA-4D68-9C4C-07DE107D9BB6}" presName="sibTrans" presStyleCnt="0"/>
      <dgm:spPr/>
    </dgm:pt>
    <dgm:pt modelId="{3A433A8D-F47B-4AB3-8B30-550F7B3BEBE3}" type="pres">
      <dgm:prSet presAssocID="{FBFD1815-A1AA-4D68-9C4C-07DE107D9BB6}" presName="space" presStyleCnt="0"/>
      <dgm:spPr/>
    </dgm:pt>
    <dgm:pt modelId="{BCFDC7EA-8BCE-45A1-A6FF-BD8C96B01A56}" type="pres">
      <dgm:prSet presAssocID="{BE0AE3D0-914C-4C9E-BDF7-86B36ED325CE}" presName="composite" presStyleCnt="0"/>
      <dgm:spPr/>
    </dgm:pt>
    <dgm:pt modelId="{52FD54C4-2B3A-40EB-9627-36E95C175A74}" type="pres">
      <dgm:prSet presAssocID="{BE0AE3D0-914C-4C9E-BDF7-86B36ED325CE}" presName="LShape" presStyleLbl="alignNode1" presStyleIdx="2" presStyleCnt="5"/>
      <dgm:spPr/>
    </dgm:pt>
    <dgm:pt modelId="{7A6D99A4-DE37-426F-A9BC-556AEC812358}" type="pres">
      <dgm:prSet presAssocID="{BE0AE3D0-914C-4C9E-BDF7-86B36ED325CE}" presName="ParentText" presStyleLbl="revTx" presStyleIdx="1" presStyleCnt="3">
        <dgm:presLayoutVars>
          <dgm:chMax val="0"/>
          <dgm:chPref val="0"/>
          <dgm:bulletEnabled val="1"/>
        </dgm:presLayoutVars>
      </dgm:prSet>
      <dgm:spPr/>
      <dgm:t>
        <a:bodyPr/>
        <a:lstStyle/>
        <a:p>
          <a:endParaRPr lang="en-US"/>
        </a:p>
      </dgm:t>
    </dgm:pt>
    <dgm:pt modelId="{C687FA8E-D90F-4C46-9462-02CC9111CFF5}" type="pres">
      <dgm:prSet presAssocID="{BE0AE3D0-914C-4C9E-BDF7-86B36ED325CE}" presName="Triangle" presStyleLbl="alignNode1" presStyleIdx="3" presStyleCnt="5"/>
      <dgm:spPr/>
    </dgm:pt>
    <dgm:pt modelId="{21B6A59E-0F2E-4B00-A21B-3FDA60A7BA37}" type="pres">
      <dgm:prSet presAssocID="{624881B9-05D7-482B-BE33-6C0111A23B99}" presName="sibTrans" presStyleCnt="0"/>
      <dgm:spPr/>
    </dgm:pt>
    <dgm:pt modelId="{A3E7E89A-F3FA-4117-B435-E887E3BFF6B0}" type="pres">
      <dgm:prSet presAssocID="{624881B9-05D7-482B-BE33-6C0111A23B99}" presName="space" presStyleCnt="0"/>
      <dgm:spPr/>
    </dgm:pt>
    <dgm:pt modelId="{21DFCCDE-FBF3-4CB4-8814-85FD67D1BBE7}" type="pres">
      <dgm:prSet presAssocID="{661511DC-50A9-451A-82A4-A582B79AC07E}" presName="composite" presStyleCnt="0"/>
      <dgm:spPr/>
    </dgm:pt>
    <dgm:pt modelId="{A916E2B3-5BE9-414E-890A-760DE673564A}" type="pres">
      <dgm:prSet presAssocID="{661511DC-50A9-451A-82A4-A582B79AC07E}" presName="LShape" presStyleLbl="alignNode1" presStyleIdx="4" presStyleCnt="5"/>
      <dgm:spPr/>
    </dgm:pt>
    <dgm:pt modelId="{654BD051-9504-47B3-82C3-517D759A66D2}" type="pres">
      <dgm:prSet presAssocID="{661511DC-50A9-451A-82A4-A582B79AC07E}" presName="ParentText" presStyleLbl="revTx" presStyleIdx="2" presStyleCnt="3">
        <dgm:presLayoutVars>
          <dgm:chMax val="0"/>
          <dgm:chPref val="0"/>
          <dgm:bulletEnabled val="1"/>
        </dgm:presLayoutVars>
      </dgm:prSet>
      <dgm:spPr/>
      <dgm:t>
        <a:bodyPr/>
        <a:lstStyle/>
        <a:p>
          <a:endParaRPr lang="en-US"/>
        </a:p>
      </dgm:t>
    </dgm:pt>
  </dgm:ptLst>
  <dgm:cxnLst>
    <dgm:cxn modelId="{FC1F82C9-8FFD-4E96-970A-5C34544A094A}" type="presOf" srcId="{D24C4D91-42F5-4BB0-ABF6-BA14E555A23D}" destId="{BC0C21E3-92A2-490D-8FDD-E77A51959F9C}" srcOrd="0" destOrd="0" presId="urn:microsoft.com/office/officeart/2009/3/layout/StepUpProcess"/>
    <dgm:cxn modelId="{ACC3E1D1-62B2-46F9-9661-42932FC0ED4E}" type="presOf" srcId="{661511DC-50A9-451A-82A4-A582B79AC07E}" destId="{654BD051-9504-47B3-82C3-517D759A66D2}" srcOrd="0" destOrd="0" presId="urn:microsoft.com/office/officeart/2009/3/layout/StepUpProcess"/>
    <dgm:cxn modelId="{0B3C1631-A7D0-46A3-B277-39BBA95D79DF}" type="presOf" srcId="{BE0AE3D0-914C-4C9E-BDF7-86B36ED325CE}" destId="{7A6D99A4-DE37-426F-A9BC-556AEC812358}" srcOrd="0" destOrd="0" presId="urn:microsoft.com/office/officeart/2009/3/layout/StepUpProcess"/>
    <dgm:cxn modelId="{DD9C8A9A-4B17-472D-A067-185D0C2325CC}" srcId="{5A350108-96D7-4407-8AAA-15D26978EED3}" destId="{BE0AE3D0-914C-4C9E-BDF7-86B36ED325CE}" srcOrd="1" destOrd="0" parTransId="{FE80B66B-5A14-4EDA-8AFE-19031D655291}" sibTransId="{624881B9-05D7-482B-BE33-6C0111A23B99}"/>
    <dgm:cxn modelId="{646E162C-B625-4414-9E11-F7408485D916}" type="presOf" srcId="{5A350108-96D7-4407-8AAA-15D26978EED3}" destId="{0C4D3CC8-A237-45A0-91ED-9750FE4F9C96}" srcOrd="0" destOrd="0" presId="urn:microsoft.com/office/officeart/2009/3/layout/StepUpProcess"/>
    <dgm:cxn modelId="{2D5C8DFA-E090-4191-BA50-B960B7ED7319}" srcId="{5A350108-96D7-4407-8AAA-15D26978EED3}" destId="{661511DC-50A9-451A-82A4-A582B79AC07E}" srcOrd="2" destOrd="0" parTransId="{6E6E8F26-B2A1-4848-B24E-A3E5E35131B2}" sibTransId="{F4F697BF-26F2-4EB9-B9C6-D3F1D701C677}"/>
    <dgm:cxn modelId="{4E968174-D811-4AAB-806B-3C21135A6CD2}" srcId="{5A350108-96D7-4407-8AAA-15D26978EED3}" destId="{D24C4D91-42F5-4BB0-ABF6-BA14E555A23D}" srcOrd="0" destOrd="0" parTransId="{D89528C5-80EA-428F-9266-58F7B94EDCFB}" sibTransId="{FBFD1815-A1AA-4D68-9C4C-07DE107D9BB6}"/>
    <dgm:cxn modelId="{1BA8E417-05D1-49FC-86E2-A690FF9384E6}" type="presParOf" srcId="{0C4D3CC8-A237-45A0-91ED-9750FE4F9C96}" destId="{3D32541A-2F28-45C2-BBE4-9EE1C5EB7189}" srcOrd="0" destOrd="0" presId="urn:microsoft.com/office/officeart/2009/3/layout/StepUpProcess"/>
    <dgm:cxn modelId="{0000DE74-7837-4EE0-9D2F-18FD4CC9BBA5}" type="presParOf" srcId="{3D32541A-2F28-45C2-BBE4-9EE1C5EB7189}" destId="{DE74759C-00B3-4C62-916C-CB6106EBA748}" srcOrd="0" destOrd="0" presId="urn:microsoft.com/office/officeart/2009/3/layout/StepUpProcess"/>
    <dgm:cxn modelId="{37031C87-0BF8-4136-8F57-3B078B3B6E3C}" type="presParOf" srcId="{3D32541A-2F28-45C2-BBE4-9EE1C5EB7189}" destId="{BC0C21E3-92A2-490D-8FDD-E77A51959F9C}" srcOrd="1" destOrd="0" presId="urn:microsoft.com/office/officeart/2009/3/layout/StepUpProcess"/>
    <dgm:cxn modelId="{28A66465-7F56-4E42-BA95-C06367673E1F}" type="presParOf" srcId="{3D32541A-2F28-45C2-BBE4-9EE1C5EB7189}" destId="{A57F4B89-5029-493F-AB24-14B0683CA4B5}" srcOrd="2" destOrd="0" presId="urn:microsoft.com/office/officeart/2009/3/layout/StepUpProcess"/>
    <dgm:cxn modelId="{3ED1F51B-17D7-40E4-9E34-FD4C1FB19EEE}" type="presParOf" srcId="{0C4D3CC8-A237-45A0-91ED-9750FE4F9C96}" destId="{34A509BC-8E64-4C5C-9980-11C4DE843F35}" srcOrd="1" destOrd="0" presId="urn:microsoft.com/office/officeart/2009/3/layout/StepUpProcess"/>
    <dgm:cxn modelId="{3344BBC9-8590-4B19-B17A-38C14BCA6DEF}" type="presParOf" srcId="{34A509BC-8E64-4C5C-9980-11C4DE843F35}" destId="{3A433A8D-F47B-4AB3-8B30-550F7B3BEBE3}" srcOrd="0" destOrd="0" presId="urn:microsoft.com/office/officeart/2009/3/layout/StepUpProcess"/>
    <dgm:cxn modelId="{AAFF120A-6959-449A-B65E-66552ACE9160}" type="presParOf" srcId="{0C4D3CC8-A237-45A0-91ED-9750FE4F9C96}" destId="{BCFDC7EA-8BCE-45A1-A6FF-BD8C96B01A56}" srcOrd="2" destOrd="0" presId="urn:microsoft.com/office/officeart/2009/3/layout/StepUpProcess"/>
    <dgm:cxn modelId="{91F1492C-B213-4C86-842B-57AFE274531A}" type="presParOf" srcId="{BCFDC7EA-8BCE-45A1-A6FF-BD8C96B01A56}" destId="{52FD54C4-2B3A-40EB-9627-36E95C175A74}" srcOrd="0" destOrd="0" presId="urn:microsoft.com/office/officeart/2009/3/layout/StepUpProcess"/>
    <dgm:cxn modelId="{ED262160-22ED-449B-BBB9-D44D53082FEA}" type="presParOf" srcId="{BCFDC7EA-8BCE-45A1-A6FF-BD8C96B01A56}" destId="{7A6D99A4-DE37-426F-A9BC-556AEC812358}" srcOrd="1" destOrd="0" presId="urn:microsoft.com/office/officeart/2009/3/layout/StepUpProcess"/>
    <dgm:cxn modelId="{B3A3B8B2-CF21-45F1-8108-05277B48114F}" type="presParOf" srcId="{BCFDC7EA-8BCE-45A1-A6FF-BD8C96B01A56}" destId="{C687FA8E-D90F-4C46-9462-02CC9111CFF5}" srcOrd="2" destOrd="0" presId="urn:microsoft.com/office/officeart/2009/3/layout/StepUpProcess"/>
    <dgm:cxn modelId="{F9C2513D-07C3-4CCB-9FFC-35C14695732B}" type="presParOf" srcId="{0C4D3CC8-A237-45A0-91ED-9750FE4F9C96}" destId="{21B6A59E-0F2E-4B00-A21B-3FDA60A7BA37}" srcOrd="3" destOrd="0" presId="urn:microsoft.com/office/officeart/2009/3/layout/StepUpProcess"/>
    <dgm:cxn modelId="{09DF996B-F480-4A27-BE5E-2AFD936F29F4}" type="presParOf" srcId="{21B6A59E-0F2E-4B00-A21B-3FDA60A7BA37}" destId="{A3E7E89A-F3FA-4117-B435-E887E3BFF6B0}" srcOrd="0" destOrd="0" presId="urn:microsoft.com/office/officeart/2009/3/layout/StepUpProcess"/>
    <dgm:cxn modelId="{CBCCF9AB-EAB9-4E1E-8DCC-84FB8C975C53}" type="presParOf" srcId="{0C4D3CC8-A237-45A0-91ED-9750FE4F9C96}" destId="{21DFCCDE-FBF3-4CB4-8814-85FD67D1BBE7}" srcOrd="4" destOrd="0" presId="urn:microsoft.com/office/officeart/2009/3/layout/StepUpProcess"/>
    <dgm:cxn modelId="{47A18D2C-2736-43C7-A9B0-3FAE126C4AC6}" type="presParOf" srcId="{21DFCCDE-FBF3-4CB4-8814-85FD67D1BBE7}" destId="{A916E2B3-5BE9-414E-890A-760DE673564A}" srcOrd="0" destOrd="0" presId="urn:microsoft.com/office/officeart/2009/3/layout/StepUpProcess"/>
    <dgm:cxn modelId="{9325A2C4-F05D-49E2-9F86-4AD6E8B92C83}" type="presParOf" srcId="{21DFCCDE-FBF3-4CB4-8814-85FD67D1BBE7}" destId="{654BD051-9504-47B3-82C3-517D759A66D2}"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A51B0F6-A73E-475E-8C14-D86A750E663F}" type="doc">
      <dgm:prSet loTypeId="urn:microsoft.com/office/officeart/2005/8/layout/default" loCatId="list" qsTypeId="urn:microsoft.com/office/officeart/2005/8/quickstyle/simple1" qsCatId="simple" csTypeId="urn:microsoft.com/office/officeart/2005/8/colors/accent0_1" csCatId="mainScheme" phldr="1"/>
      <dgm:spPr/>
      <dgm:t>
        <a:bodyPr/>
        <a:lstStyle/>
        <a:p>
          <a:endParaRPr lang="en-US"/>
        </a:p>
      </dgm:t>
    </dgm:pt>
    <dgm:pt modelId="{7B48F553-27F2-4623-B604-DAAFE4568512}">
      <dgm:prSet phldrT="[Text]"/>
      <dgm:spPr/>
      <dgm:t>
        <a:bodyPr/>
        <a:lstStyle/>
        <a:p>
          <a:r>
            <a:rPr lang="lv-LV" dirty="0" smtClean="0"/>
            <a:t>D</a:t>
          </a:r>
          <a:r>
            <a:rPr lang="en-US" dirty="0" err="1" smtClean="0"/>
            <a:t>igital</a:t>
          </a:r>
          <a:r>
            <a:rPr lang="en-US" dirty="0" smtClean="0"/>
            <a:t> curriculum supports information culture of learners and helps to prepare them to technology-directed-world, if it is designed and developed properly</a:t>
          </a:r>
          <a:r>
            <a:rPr lang="lv-LV" dirty="0" smtClean="0"/>
            <a:t> (</a:t>
          </a:r>
          <a:r>
            <a:rPr lang="en-US" dirty="0" err="1" smtClean="0"/>
            <a:t>Mckenzie</a:t>
          </a:r>
          <a:r>
            <a:rPr lang="en-US" dirty="0" smtClean="0"/>
            <a:t>, 2000</a:t>
          </a:r>
          <a:r>
            <a:rPr lang="lv-LV" dirty="0" smtClean="0"/>
            <a:t>)</a:t>
          </a:r>
          <a:endParaRPr lang="en-US" dirty="0"/>
        </a:p>
      </dgm:t>
    </dgm:pt>
    <dgm:pt modelId="{308CFC32-22BB-4758-AD3A-F86C01387BE3}" type="parTrans" cxnId="{EF234F6C-F03A-4493-A0D5-B6DAA31F5C17}">
      <dgm:prSet/>
      <dgm:spPr/>
      <dgm:t>
        <a:bodyPr/>
        <a:lstStyle/>
        <a:p>
          <a:endParaRPr lang="en-US"/>
        </a:p>
      </dgm:t>
    </dgm:pt>
    <dgm:pt modelId="{7187E618-B1A8-465F-BF9D-7718DCC4DA2D}" type="sibTrans" cxnId="{EF234F6C-F03A-4493-A0D5-B6DAA31F5C17}">
      <dgm:prSet/>
      <dgm:spPr/>
      <dgm:t>
        <a:bodyPr/>
        <a:lstStyle/>
        <a:p>
          <a:endParaRPr lang="en-US"/>
        </a:p>
      </dgm:t>
    </dgm:pt>
    <dgm:pt modelId="{38F4D035-FC99-449D-A0EA-357C3CC28F75}">
      <dgm:prSet/>
      <dgm:spPr/>
      <dgm:t>
        <a:bodyPr/>
        <a:lstStyle/>
        <a:p>
          <a:r>
            <a:rPr lang="en-US" dirty="0" smtClean="0">
              <a:latin typeface="Arial" panose="020B0604020202020204" pitchFamily="34" charset="0"/>
              <a:cs typeface="Arial" panose="020B0604020202020204" pitchFamily="34" charset="0"/>
            </a:rPr>
            <a:t>Develop of e-learning media can improve students’ science literacy</a:t>
          </a:r>
          <a:r>
            <a:rPr lang="lv-LV" dirty="0" smtClean="0">
              <a:latin typeface="Arial" panose="020B0604020202020204" pitchFamily="34" charset="0"/>
              <a:cs typeface="Arial" panose="020B0604020202020204" pitchFamily="34" charset="0"/>
            </a:rPr>
            <a:t> (</a:t>
          </a:r>
          <a:r>
            <a:rPr lang="en-US" dirty="0" err="1" smtClean="0"/>
            <a:t>Risniawati</a:t>
          </a:r>
          <a:r>
            <a:rPr lang="en-US" dirty="0" smtClean="0"/>
            <a:t> et al 2020</a:t>
          </a:r>
          <a:r>
            <a:rPr lang="lv-LV" dirty="0" smtClean="0">
              <a:latin typeface="Arial" panose="020B0604020202020204" pitchFamily="34" charset="0"/>
              <a:cs typeface="Arial" panose="020B0604020202020204" pitchFamily="34" charset="0"/>
            </a:rPr>
            <a:t>)</a:t>
          </a:r>
          <a:endParaRPr lang="lv-LV" dirty="0" smtClean="0"/>
        </a:p>
      </dgm:t>
    </dgm:pt>
    <dgm:pt modelId="{18DD4616-4D83-4C07-86D0-0C8230A95407}" type="parTrans" cxnId="{E8BC3054-8B06-4B11-9487-E532D05D1721}">
      <dgm:prSet/>
      <dgm:spPr/>
      <dgm:t>
        <a:bodyPr/>
        <a:lstStyle/>
        <a:p>
          <a:endParaRPr lang="en-US"/>
        </a:p>
      </dgm:t>
    </dgm:pt>
    <dgm:pt modelId="{35ACDD88-7B44-4D80-A442-C4F7844209D2}" type="sibTrans" cxnId="{E8BC3054-8B06-4B11-9487-E532D05D1721}">
      <dgm:prSet/>
      <dgm:spPr/>
      <dgm:t>
        <a:bodyPr/>
        <a:lstStyle/>
        <a:p>
          <a:endParaRPr lang="en-US"/>
        </a:p>
      </dgm:t>
    </dgm:pt>
    <dgm:pt modelId="{6BF0D70B-C6DE-47D2-9D84-79695F44FDB0}">
      <dgm:prSet/>
      <dgm:spPr/>
      <dgm:t>
        <a:bodyPr/>
        <a:lstStyle/>
        <a:p>
          <a:r>
            <a:rPr lang="en-US" b="0" dirty="0" smtClean="0"/>
            <a:t>Online learning </a:t>
          </a:r>
          <a:r>
            <a:rPr lang="en-US" dirty="0" smtClean="0"/>
            <a:t>with android can improve students' scientific literacy in aspects of science knowledge</a:t>
          </a:r>
          <a:r>
            <a:rPr lang="lv-LV" dirty="0" smtClean="0"/>
            <a:t> (</a:t>
          </a:r>
          <a:r>
            <a:rPr lang="en-US" dirty="0" err="1" smtClean="0"/>
            <a:t>Nurwahidah</a:t>
          </a:r>
          <a:r>
            <a:rPr lang="en-US" dirty="0" smtClean="0"/>
            <a:t> et al.</a:t>
          </a:r>
          <a:r>
            <a:rPr lang="lv-LV" dirty="0" smtClean="0"/>
            <a:t> 2017)</a:t>
          </a:r>
        </a:p>
      </dgm:t>
    </dgm:pt>
    <dgm:pt modelId="{E7EC295E-7296-4ED0-91C3-23F1018F8F30}" type="parTrans" cxnId="{31FCBAFD-9332-41E8-9355-78F212AF606D}">
      <dgm:prSet/>
      <dgm:spPr/>
      <dgm:t>
        <a:bodyPr/>
        <a:lstStyle/>
        <a:p>
          <a:endParaRPr lang="en-US"/>
        </a:p>
      </dgm:t>
    </dgm:pt>
    <dgm:pt modelId="{760CD9D2-61A7-400C-A177-4BA00655DAB1}" type="sibTrans" cxnId="{31FCBAFD-9332-41E8-9355-78F212AF606D}">
      <dgm:prSet/>
      <dgm:spPr/>
      <dgm:t>
        <a:bodyPr/>
        <a:lstStyle/>
        <a:p>
          <a:endParaRPr lang="en-US"/>
        </a:p>
      </dgm:t>
    </dgm:pt>
    <dgm:pt modelId="{3F694320-1C94-4BE4-8962-FCC21680108A}">
      <dgm:prSet/>
      <dgm:spPr/>
      <dgm:t>
        <a:bodyPr/>
        <a:lstStyle/>
        <a:p>
          <a:r>
            <a:rPr lang="lv-LV" dirty="0" smtClean="0"/>
            <a:t>M</a:t>
          </a:r>
          <a:r>
            <a:rPr lang="en-US" dirty="0" err="1" smtClean="0"/>
            <a:t>astery</a:t>
          </a:r>
          <a:r>
            <a:rPr lang="en-US" dirty="0" smtClean="0"/>
            <a:t> of technology through digital literacy in educators has an influence on the readiness of learning administration that supports</a:t>
          </a:r>
          <a:r>
            <a:rPr lang="lv-LV" dirty="0" smtClean="0"/>
            <a:t> </a:t>
          </a:r>
          <a:r>
            <a:rPr lang="en-US" dirty="0" smtClean="0"/>
            <a:t>increasing scientific literacy</a:t>
          </a:r>
          <a:r>
            <a:rPr lang="lv-LV" dirty="0" smtClean="0"/>
            <a:t> (Sari et </a:t>
          </a:r>
          <a:r>
            <a:rPr lang="lv-LV" dirty="0" err="1" smtClean="0"/>
            <a:t>al</a:t>
          </a:r>
          <a:r>
            <a:rPr lang="lv-LV" dirty="0" smtClean="0"/>
            <a:t>., 2021)</a:t>
          </a:r>
        </a:p>
      </dgm:t>
    </dgm:pt>
    <dgm:pt modelId="{23DAD50A-38E3-4BE2-906D-76F902225F13}" type="parTrans" cxnId="{46757199-24B1-4E39-8A10-1ECC3D954840}">
      <dgm:prSet/>
      <dgm:spPr/>
      <dgm:t>
        <a:bodyPr/>
        <a:lstStyle/>
        <a:p>
          <a:endParaRPr lang="en-US"/>
        </a:p>
      </dgm:t>
    </dgm:pt>
    <dgm:pt modelId="{9BCA4E5B-AD23-4BE0-BD5B-EDFA3F023DD7}" type="sibTrans" cxnId="{46757199-24B1-4E39-8A10-1ECC3D954840}">
      <dgm:prSet/>
      <dgm:spPr/>
      <dgm:t>
        <a:bodyPr/>
        <a:lstStyle/>
        <a:p>
          <a:endParaRPr lang="en-US"/>
        </a:p>
      </dgm:t>
    </dgm:pt>
    <dgm:pt modelId="{69E427EC-461F-4849-83D5-E7D29A8C8461}">
      <dgm:prSet/>
      <dgm:spPr/>
      <dgm:t>
        <a:bodyPr/>
        <a:lstStyle/>
        <a:p>
          <a:r>
            <a:rPr lang="en-US" dirty="0" smtClean="0"/>
            <a:t>Gadget Based Interactive Multimedia is compatible as an alternative learning media to improve elementary students' scientific literacy</a:t>
          </a:r>
          <a:r>
            <a:rPr lang="lv-LV" dirty="0" smtClean="0"/>
            <a:t> (</a:t>
          </a:r>
          <a:r>
            <a:rPr lang="en-US" dirty="0" err="1" smtClean="0"/>
            <a:t>Suryanti</a:t>
          </a:r>
          <a:r>
            <a:rPr lang="lv-LV" dirty="0" smtClean="0"/>
            <a:t> et </a:t>
          </a:r>
          <a:r>
            <a:rPr lang="lv-LV" dirty="0" err="1" smtClean="0"/>
            <a:t>al</a:t>
          </a:r>
          <a:r>
            <a:rPr lang="lv-LV" dirty="0" smtClean="0"/>
            <a:t>., 2021)</a:t>
          </a:r>
        </a:p>
      </dgm:t>
    </dgm:pt>
    <dgm:pt modelId="{5068B690-1799-4C70-A22C-42E4A5CAACC4}" type="parTrans" cxnId="{BF6A8D11-274F-4F5B-9800-1E837D69BA09}">
      <dgm:prSet/>
      <dgm:spPr/>
      <dgm:t>
        <a:bodyPr/>
        <a:lstStyle/>
        <a:p>
          <a:endParaRPr lang="en-US"/>
        </a:p>
      </dgm:t>
    </dgm:pt>
    <dgm:pt modelId="{06709FF6-18C3-4DF8-9EF8-DB063EFDC978}" type="sibTrans" cxnId="{BF6A8D11-274F-4F5B-9800-1E837D69BA09}">
      <dgm:prSet/>
      <dgm:spPr/>
      <dgm:t>
        <a:bodyPr/>
        <a:lstStyle/>
        <a:p>
          <a:endParaRPr lang="en-US"/>
        </a:p>
      </dgm:t>
    </dgm:pt>
    <dgm:pt modelId="{AAB69B48-11B3-4F89-9C91-FF262920D5B9}">
      <dgm:prSet/>
      <dgm:spPr/>
      <dgm:t>
        <a:bodyPr/>
        <a:lstStyle/>
        <a:p>
          <a:r>
            <a:rPr lang="lv-LV" dirty="0" smtClean="0"/>
            <a:t>O</a:t>
          </a:r>
          <a:r>
            <a:rPr lang="en-US" dirty="0" err="1" smtClean="0"/>
            <a:t>nline</a:t>
          </a:r>
          <a:r>
            <a:rPr lang="en-US" dirty="0" smtClean="0"/>
            <a:t> collaborative inquiry-based</a:t>
          </a:r>
          <a:r>
            <a:rPr lang="lv-LV" dirty="0" smtClean="0"/>
            <a:t> </a:t>
          </a:r>
          <a:r>
            <a:rPr lang="en-US" dirty="0" smtClean="0"/>
            <a:t>learning method is more effective on students'  scientific process </a:t>
          </a:r>
          <a:r>
            <a:rPr lang="en-US" dirty="0" err="1" smtClean="0"/>
            <a:t>skil</a:t>
          </a:r>
          <a:r>
            <a:rPr lang="lv-LV" dirty="0" err="1" smtClean="0"/>
            <a:t>ls</a:t>
          </a:r>
          <a:r>
            <a:rPr lang="lv-LV" dirty="0" smtClean="0"/>
            <a:t> </a:t>
          </a:r>
          <a:r>
            <a:rPr lang="en-US" dirty="0" smtClean="0"/>
            <a:t>than inquiry-based collaborative learning</a:t>
          </a:r>
          <a:r>
            <a:rPr lang="lv-LV" dirty="0" smtClean="0"/>
            <a:t> (</a:t>
          </a:r>
          <a:r>
            <a:rPr lang="en-US" dirty="0" err="1" smtClean="0"/>
            <a:t>Korkman</a:t>
          </a:r>
          <a:r>
            <a:rPr lang="en-US" dirty="0" smtClean="0"/>
            <a:t> &amp; </a:t>
          </a:r>
          <a:r>
            <a:rPr lang="en-US" dirty="0" err="1" smtClean="0"/>
            <a:t>Metin</a:t>
          </a:r>
          <a:r>
            <a:rPr lang="lv-LV" dirty="0" smtClean="0"/>
            <a:t> </a:t>
          </a:r>
          <a:r>
            <a:rPr lang="en-US" dirty="0" smtClean="0"/>
            <a:t>2021)</a:t>
          </a:r>
          <a:endParaRPr lang="lv-LV" dirty="0" smtClean="0"/>
        </a:p>
      </dgm:t>
    </dgm:pt>
    <dgm:pt modelId="{E79F6CED-9460-4101-B66C-26F582F29B46}" type="parTrans" cxnId="{58FBBB56-2446-451E-AAB7-DE9A7E25CC35}">
      <dgm:prSet/>
      <dgm:spPr/>
      <dgm:t>
        <a:bodyPr/>
        <a:lstStyle/>
        <a:p>
          <a:endParaRPr lang="en-US"/>
        </a:p>
      </dgm:t>
    </dgm:pt>
    <dgm:pt modelId="{7C254EB3-8E8F-4421-A9AC-A0E2F02F041D}" type="sibTrans" cxnId="{58FBBB56-2446-451E-AAB7-DE9A7E25CC35}">
      <dgm:prSet/>
      <dgm:spPr/>
      <dgm:t>
        <a:bodyPr/>
        <a:lstStyle/>
        <a:p>
          <a:endParaRPr lang="en-US"/>
        </a:p>
      </dgm:t>
    </dgm:pt>
    <dgm:pt modelId="{165C2BF7-B672-437F-BF24-A88C29523884}">
      <dgm:prSet/>
      <dgm:spPr/>
      <dgm:t>
        <a:bodyPr/>
        <a:lstStyle/>
        <a:p>
          <a:r>
            <a:rPr lang="lv-LV" dirty="0" smtClean="0"/>
            <a:t>P</a:t>
          </a:r>
          <a:r>
            <a:rPr lang="en-US" dirty="0" err="1" smtClean="0"/>
            <a:t>ractical</a:t>
          </a:r>
          <a:r>
            <a:rPr lang="en-US" dirty="0" smtClean="0"/>
            <a:t> work activities using VLs had positive impact on increasing students’ scientific knowledge, scientific process</a:t>
          </a:r>
          <a:r>
            <a:rPr lang="lv-LV" dirty="0" smtClean="0"/>
            <a:t> (</a:t>
          </a:r>
          <a:r>
            <a:rPr lang="en-US" dirty="0" err="1" smtClean="0"/>
            <a:t>Alneyadi</a:t>
          </a:r>
          <a:r>
            <a:rPr lang="en-US" dirty="0" smtClean="0"/>
            <a:t>, 2019</a:t>
          </a:r>
          <a:r>
            <a:rPr lang="lv-LV" dirty="0" smtClean="0"/>
            <a:t>)</a:t>
          </a:r>
        </a:p>
      </dgm:t>
    </dgm:pt>
    <dgm:pt modelId="{3D4AA213-7CD6-404B-BB80-AE18ED25433C}" type="parTrans" cxnId="{61B8AA2F-56D2-4AEA-990C-3FBB94FB884F}">
      <dgm:prSet/>
      <dgm:spPr/>
      <dgm:t>
        <a:bodyPr/>
        <a:lstStyle/>
        <a:p>
          <a:endParaRPr lang="en-US"/>
        </a:p>
      </dgm:t>
    </dgm:pt>
    <dgm:pt modelId="{F3C425B0-BF7F-4304-B53D-5F163D6B10E3}" type="sibTrans" cxnId="{61B8AA2F-56D2-4AEA-990C-3FBB94FB884F}">
      <dgm:prSet/>
      <dgm:spPr/>
      <dgm:t>
        <a:bodyPr/>
        <a:lstStyle/>
        <a:p>
          <a:endParaRPr lang="en-US"/>
        </a:p>
      </dgm:t>
    </dgm:pt>
    <dgm:pt modelId="{5FE5C91A-C899-420E-91A7-F922E05FA409}" type="pres">
      <dgm:prSet presAssocID="{AA51B0F6-A73E-475E-8C14-D86A750E663F}" presName="diagram" presStyleCnt="0">
        <dgm:presLayoutVars>
          <dgm:dir/>
          <dgm:resizeHandles val="exact"/>
        </dgm:presLayoutVars>
      </dgm:prSet>
      <dgm:spPr/>
      <dgm:t>
        <a:bodyPr/>
        <a:lstStyle/>
        <a:p>
          <a:endParaRPr lang="en-US"/>
        </a:p>
      </dgm:t>
    </dgm:pt>
    <dgm:pt modelId="{60DDB1A6-1ED9-42FC-9177-4089A3D7C1D3}" type="pres">
      <dgm:prSet presAssocID="{7B48F553-27F2-4623-B604-DAAFE4568512}" presName="node" presStyleLbl="node1" presStyleIdx="0" presStyleCnt="7">
        <dgm:presLayoutVars>
          <dgm:bulletEnabled val="1"/>
        </dgm:presLayoutVars>
      </dgm:prSet>
      <dgm:spPr/>
      <dgm:t>
        <a:bodyPr/>
        <a:lstStyle/>
        <a:p>
          <a:endParaRPr lang="en-US"/>
        </a:p>
      </dgm:t>
    </dgm:pt>
    <dgm:pt modelId="{17E0B93E-1F49-45B3-817B-BDF395092BB2}" type="pres">
      <dgm:prSet presAssocID="{7187E618-B1A8-465F-BF9D-7718DCC4DA2D}" presName="sibTrans" presStyleCnt="0"/>
      <dgm:spPr/>
    </dgm:pt>
    <dgm:pt modelId="{7EAE7C2D-00D9-432B-A9BC-41AA23FED670}" type="pres">
      <dgm:prSet presAssocID="{6BF0D70B-C6DE-47D2-9D84-79695F44FDB0}" presName="node" presStyleLbl="node1" presStyleIdx="1" presStyleCnt="7">
        <dgm:presLayoutVars>
          <dgm:bulletEnabled val="1"/>
        </dgm:presLayoutVars>
      </dgm:prSet>
      <dgm:spPr/>
      <dgm:t>
        <a:bodyPr/>
        <a:lstStyle/>
        <a:p>
          <a:endParaRPr lang="en-US"/>
        </a:p>
      </dgm:t>
    </dgm:pt>
    <dgm:pt modelId="{D48FFC83-B66A-4922-9022-9EF14414901A}" type="pres">
      <dgm:prSet presAssocID="{760CD9D2-61A7-400C-A177-4BA00655DAB1}" presName="sibTrans" presStyleCnt="0"/>
      <dgm:spPr/>
    </dgm:pt>
    <dgm:pt modelId="{DE750075-1328-4EB9-96A0-0F3C41427F21}" type="pres">
      <dgm:prSet presAssocID="{38F4D035-FC99-449D-A0EA-357C3CC28F75}" presName="node" presStyleLbl="node1" presStyleIdx="2" presStyleCnt="7">
        <dgm:presLayoutVars>
          <dgm:bulletEnabled val="1"/>
        </dgm:presLayoutVars>
      </dgm:prSet>
      <dgm:spPr/>
      <dgm:t>
        <a:bodyPr/>
        <a:lstStyle/>
        <a:p>
          <a:endParaRPr lang="en-US"/>
        </a:p>
      </dgm:t>
    </dgm:pt>
    <dgm:pt modelId="{E5FEDC10-A139-4007-BCD0-29D31C7CF105}" type="pres">
      <dgm:prSet presAssocID="{35ACDD88-7B44-4D80-A442-C4F7844209D2}" presName="sibTrans" presStyleCnt="0"/>
      <dgm:spPr/>
    </dgm:pt>
    <dgm:pt modelId="{280F0825-2EF4-4A0A-9D18-3F93ACFFA7D4}" type="pres">
      <dgm:prSet presAssocID="{3F694320-1C94-4BE4-8962-FCC21680108A}" presName="node" presStyleLbl="node1" presStyleIdx="3" presStyleCnt="7">
        <dgm:presLayoutVars>
          <dgm:bulletEnabled val="1"/>
        </dgm:presLayoutVars>
      </dgm:prSet>
      <dgm:spPr/>
      <dgm:t>
        <a:bodyPr/>
        <a:lstStyle/>
        <a:p>
          <a:endParaRPr lang="en-US"/>
        </a:p>
      </dgm:t>
    </dgm:pt>
    <dgm:pt modelId="{8DBCE729-2EEF-4750-8EF7-E69B1C36F857}" type="pres">
      <dgm:prSet presAssocID="{9BCA4E5B-AD23-4BE0-BD5B-EDFA3F023DD7}" presName="sibTrans" presStyleCnt="0"/>
      <dgm:spPr/>
    </dgm:pt>
    <dgm:pt modelId="{1FFF5448-603A-49F2-94C8-04122E759A91}" type="pres">
      <dgm:prSet presAssocID="{69E427EC-461F-4849-83D5-E7D29A8C8461}" presName="node" presStyleLbl="node1" presStyleIdx="4" presStyleCnt="7">
        <dgm:presLayoutVars>
          <dgm:bulletEnabled val="1"/>
        </dgm:presLayoutVars>
      </dgm:prSet>
      <dgm:spPr/>
      <dgm:t>
        <a:bodyPr/>
        <a:lstStyle/>
        <a:p>
          <a:endParaRPr lang="en-US"/>
        </a:p>
      </dgm:t>
    </dgm:pt>
    <dgm:pt modelId="{3770ED1E-F739-4831-96FC-C904C7E3CA89}" type="pres">
      <dgm:prSet presAssocID="{06709FF6-18C3-4DF8-9EF8-DB063EFDC978}" presName="sibTrans" presStyleCnt="0"/>
      <dgm:spPr/>
    </dgm:pt>
    <dgm:pt modelId="{F3AB2055-7B14-4BE3-B0C7-0660F9078448}" type="pres">
      <dgm:prSet presAssocID="{AAB69B48-11B3-4F89-9C91-FF262920D5B9}" presName="node" presStyleLbl="node1" presStyleIdx="5" presStyleCnt="7">
        <dgm:presLayoutVars>
          <dgm:bulletEnabled val="1"/>
        </dgm:presLayoutVars>
      </dgm:prSet>
      <dgm:spPr/>
      <dgm:t>
        <a:bodyPr/>
        <a:lstStyle/>
        <a:p>
          <a:endParaRPr lang="en-US"/>
        </a:p>
      </dgm:t>
    </dgm:pt>
    <dgm:pt modelId="{0E2E6356-7CCD-46B5-8A28-4B0C29D6B378}" type="pres">
      <dgm:prSet presAssocID="{7C254EB3-8E8F-4421-A9AC-A0E2F02F041D}" presName="sibTrans" presStyleCnt="0"/>
      <dgm:spPr/>
    </dgm:pt>
    <dgm:pt modelId="{D1C090E5-6EB1-44AE-A576-498573CB99D3}" type="pres">
      <dgm:prSet presAssocID="{165C2BF7-B672-437F-BF24-A88C29523884}" presName="node" presStyleLbl="node1" presStyleIdx="6" presStyleCnt="7">
        <dgm:presLayoutVars>
          <dgm:bulletEnabled val="1"/>
        </dgm:presLayoutVars>
      </dgm:prSet>
      <dgm:spPr/>
      <dgm:t>
        <a:bodyPr/>
        <a:lstStyle/>
        <a:p>
          <a:endParaRPr lang="en-US"/>
        </a:p>
      </dgm:t>
    </dgm:pt>
  </dgm:ptLst>
  <dgm:cxnLst>
    <dgm:cxn modelId="{E8BC3054-8B06-4B11-9487-E532D05D1721}" srcId="{AA51B0F6-A73E-475E-8C14-D86A750E663F}" destId="{38F4D035-FC99-449D-A0EA-357C3CC28F75}" srcOrd="2" destOrd="0" parTransId="{18DD4616-4D83-4C07-86D0-0C8230A95407}" sibTransId="{35ACDD88-7B44-4D80-A442-C4F7844209D2}"/>
    <dgm:cxn modelId="{7C8D97D9-F04E-4E43-8CB4-E25F2C080568}" type="presOf" srcId="{38F4D035-FC99-449D-A0EA-357C3CC28F75}" destId="{DE750075-1328-4EB9-96A0-0F3C41427F21}" srcOrd="0" destOrd="0" presId="urn:microsoft.com/office/officeart/2005/8/layout/default"/>
    <dgm:cxn modelId="{D1089EC4-79B9-43E8-A7DF-619CBF9FC9C1}" type="presOf" srcId="{AAB69B48-11B3-4F89-9C91-FF262920D5B9}" destId="{F3AB2055-7B14-4BE3-B0C7-0660F9078448}" srcOrd="0" destOrd="0" presId="urn:microsoft.com/office/officeart/2005/8/layout/default"/>
    <dgm:cxn modelId="{BF6A8D11-274F-4F5B-9800-1E837D69BA09}" srcId="{AA51B0F6-A73E-475E-8C14-D86A750E663F}" destId="{69E427EC-461F-4849-83D5-E7D29A8C8461}" srcOrd="4" destOrd="0" parTransId="{5068B690-1799-4C70-A22C-42E4A5CAACC4}" sibTransId="{06709FF6-18C3-4DF8-9EF8-DB063EFDC978}"/>
    <dgm:cxn modelId="{46757199-24B1-4E39-8A10-1ECC3D954840}" srcId="{AA51B0F6-A73E-475E-8C14-D86A750E663F}" destId="{3F694320-1C94-4BE4-8962-FCC21680108A}" srcOrd="3" destOrd="0" parTransId="{23DAD50A-38E3-4BE2-906D-76F902225F13}" sibTransId="{9BCA4E5B-AD23-4BE0-BD5B-EDFA3F023DD7}"/>
    <dgm:cxn modelId="{61B8AA2F-56D2-4AEA-990C-3FBB94FB884F}" srcId="{AA51B0F6-A73E-475E-8C14-D86A750E663F}" destId="{165C2BF7-B672-437F-BF24-A88C29523884}" srcOrd="6" destOrd="0" parTransId="{3D4AA213-7CD6-404B-BB80-AE18ED25433C}" sibTransId="{F3C425B0-BF7F-4304-B53D-5F163D6B10E3}"/>
    <dgm:cxn modelId="{58FBBB56-2446-451E-AAB7-DE9A7E25CC35}" srcId="{AA51B0F6-A73E-475E-8C14-D86A750E663F}" destId="{AAB69B48-11B3-4F89-9C91-FF262920D5B9}" srcOrd="5" destOrd="0" parTransId="{E79F6CED-9460-4101-B66C-26F582F29B46}" sibTransId="{7C254EB3-8E8F-4421-A9AC-A0E2F02F041D}"/>
    <dgm:cxn modelId="{189E18B6-F26D-4EBC-9EE6-DED3B2D45A97}" type="presOf" srcId="{7B48F553-27F2-4623-B604-DAAFE4568512}" destId="{60DDB1A6-1ED9-42FC-9177-4089A3D7C1D3}" srcOrd="0" destOrd="0" presId="urn:microsoft.com/office/officeart/2005/8/layout/default"/>
    <dgm:cxn modelId="{C7F298D5-141E-4E9D-AB40-DA0152279515}" type="presOf" srcId="{69E427EC-461F-4849-83D5-E7D29A8C8461}" destId="{1FFF5448-603A-49F2-94C8-04122E759A91}" srcOrd="0" destOrd="0" presId="urn:microsoft.com/office/officeart/2005/8/layout/default"/>
    <dgm:cxn modelId="{31FCBAFD-9332-41E8-9355-78F212AF606D}" srcId="{AA51B0F6-A73E-475E-8C14-D86A750E663F}" destId="{6BF0D70B-C6DE-47D2-9D84-79695F44FDB0}" srcOrd="1" destOrd="0" parTransId="{E7EC295E-7296-4ED0-91C3-23F1018F8F30}" sibTransId="{760CD9D2-61A7-400C-A177-4BA00655DAB1}"/>
    <dgm:cxn modelId="{EF234F6C-F03A-4493-A0D5-B6DAA31F5C17}" srcId="{AA51B0F6-A73E-475E-8C14-D86A750E663F}" destId="{7B48F553-27F2-4623-B604-DAAFE4568512}" srcOrd="0" destOrd="0" parTransId="{308CFC32-22BB-4758-AD3A-F86C01387BE3}" sibTransId="{7187E618-B1A8-465F-BF9D-7718DCC4DA2D}"/>
    <dgm:cxn modelId="{053ECAE2-B6C3-41CB-9386-7A177574F512}" type="presOf" srcId="{165C2BF7-B672-437F-BF24-A88C29523884}" destId="{D1C090E5-6EB1-44AE-A576-498573CB99D3}" srcOrd="0" destOrd="0" presId="urn:microsoft.com/office/officeart/2005/8/layout/default"/>
    <dgm:cxn modelId="{DE2E722E-D72E-48E5-B751-753906297FD9}" type="presOf" srcId="{AA51B0F6-A73E-475E-8C14-D86A750E663F}" destId="{5FE5C91A-C899-420E-91A7-F922E05FA409}" srcOrd="0" destOrd="0" presId="urn:microsoft.com/office/officeart/2005/8/layout/default"/>
    <dgm:cxn modelId="{BFD26FAE-5109-42B6-8659-4A13072BC1F9}" type="presOf" srcId="{3F694320-1C94-4BE4-8962-FCC21680108A}" destId="{280F0825-2EF4-4A0A-9D18-3F93ACFFA7D4}" srcOrd="0" destOrd="0" presId="urn:microsoft.com/office/officeart/2005/8/layout/default"/>
    <dgm:cxn modelId="{6CA86256-2B4C-4AED-8864-DB088E2EA319}" type="presOf" srcId="{6BF0D70B-C6DE-47D2-9D84-79695F44FDB0}" destId="{7EAE7C2D-00D9-432B-A9BC-41AA23FED670}" srcOrd="0" destOrd="0" presId="urn:microsoft.com/office/officeart/2005/8/layout/default"/>
    <dgm:cxn modelId="{E9B42029-9C44-4D8E-98C4-AA82902D46FC}" type="presParOf" srcId="{5FE5C91A-C899-420E-91A7-F922E05FA409}" destId="{60DDB1A6-1ED9-42FC-9177-4089A3D7C1D3}" srcOrd="0" destOrd="0" presId="urn:microsoft.com/office/officeart/2005/8/layout/default"/>
    <dgm:cxn modelId="{30523490-0E5D-45F0-9625-EA01691B913D}" type="presParOf" srcId="{5FE5C91A-C899-420E-91A7-F922E05FA409}" destId="{17E0B93E-1F49-45B3-817B-BDF395092BB2}" srcOrd="1" destOrd="0" presId="urn:microsoft.com/office/officeart/2005/8/layout/default"/>
    <dgm:cxn modelId="{53108B25-93CD-452E-A845-B26A82B3ABE1}" type="presParOf" srcId="{5FE5C91A-C899-420E-91A7-F922E05FA409}" destId="{7EAE7C2D-00D9-432B-A9BC-41AA23FED670}" srcOrd="2" destOrd="0" presId="urn:microsoft.com/office/officeart/2005/8/layout/default"/>
    <dgm:cxn modelId="{E838D469-3110-4BBA-823C-992DE6614962}" type="presParOf" srcId="{5FE5C91A-C899-420E-91A7-F922E05FA409}" destId="{D48FFC83-B66A-4922-9022-9EF14414901A}" srcOrd="3" destOrd="0" presId="urn:microsoft.com/office/officeart/2005/8/layout/default"/>
    <dgm:cxn modelId="{45192D27-CBA3-4AAB-A833-0EB5B02CE8BD}" type="presParOf" srcId="{5FE5C91A-C899-420E-91A7-F922E05FA409}" destId="{DE750075-1328-4EB9-96A0-0F3C41427F21}" srcOrd="4" destOrd="0" presId="urn:microsoft.com/office/officeart/2005/8/layout/default"/>
    <dgm:cxn modelId="{114D83CE-667D-46ED-8ECE-3F60D4FEF347}" type="presParOf" srcId="{5FE5C91A-C899-420E-91A7-F922E05FA409}" destId="{E5FEDC10-A139-4007-BCD0-29D31C7CF105}" srcOrd="5" destOrd="0" presId="urn:microsoft.com/office/officeart/2005/8/layout/default"/>
    <dgm:cxn modelId="{18CB4B52-15D9-4D4A-80A6-4475FF921B51}" type="presParOf" srcId="{5FE5C91A-C899-420E-91A7-F922E05FA409}" destId="{280F0825-2EF4-4A0A-9D18-3F93ACFFA7D4}" srcOrd="6" destOrd="0" presId="urn:microsoft.com/office/officeart/2005/8/layout/default"/>
    <dgm:cxn modelId="{05AC8C02-C2A9-4220-9F7A-832F2218AC57}" type="presParOf" srcId="{5FE5C91A-C899-420E-91A7-F922E05FA409}" destId="{8DBCE729-2EEF-4750-8EF7-E69B1C36F857}" srcOrd="7" destOrd="0" presId="urn:microsoft.com/office/officeart/2005/8/layout/default"/>
    <dgm:cxn modelId="{8BFC0D33-CF15-4053-973D-0C8DD0594C6F}" type="presParOf" srcId="{5FE5C91A-C899-420E-91A7-F922E05FA409}" destId="{1FFF5448-603A-49F2-94C8-04122E759A91}" srcOrd="8" destOrd="0" presId="urn:microsoft.com/office/officeart/2005/8/layout/default"/>
    <dgm:cxn modelId="{EF761F6F-675C-43C9-886F-415E90C2ED23}" type="presParOf" srcId="{5FE5C91A-C899-420E-91A7-F922E05FA409}" destId="{3770ED1E-F739-4831-96FC-C904C7E3CA89}" srcOrd="9" destOrd="0" presId="urn:microsoft.com/office/officeart/2005/8/layout/default"/>
    <dgm:cxn modelId="{38120293-5326-4D23-B93B-F094A29E80E2}" type="presParOf" srcId="{5FE5C91A-C899-420E-91A7-F922E05FA409}" destId="{F3AB2055-7B14-4BE3-B0C7-0660F9078448}" srcOrd="10" destOrd="0" presId="urn:microsoft.com/office/officeart/2005/8/layout/default"/>
    <dgm:cxn modelId="{0C707F61-9031-46D1-89A4-E19F14CD39CA}" type="presParOf" srcId="{5FE5C91A-C899-420E-91A7-F922E05FA409}" destId="{0E2E6356-7CCD-46B5-8A28-4B0C29D6B378}" srcOrd="11" destOrd="0" presId="urn:microsoft.com/office/officeart/2005/8/layout/default"/>
    <dgm:cxn modelId="{8347C84D-8279-4925-9237-A79A87B9E91C}" type="presParOf" srcId="{5FE5C91A-C899-420E-91A7-F922E05FA409}" destId="{D1C090E5-6EB1-44AE-A576-498573CB99D3}"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57ED8BD-4F2E-4431-BA39-2D39DA949ACB}" type="doc">
      <dgm:prSet loTypeId="urn:microsoft.com/office/officeart/2005/8/layout/hProcess3" loCatId="process" qsTypeId="urn:microsoft.com/office/officeart/2005/8/quickstyle/simple1" qsCatId="simple" csTypeId="urn:microsoft.com/office/officeart/2005/8/colors/accent0_3" csCatId="mainScheme" phldr="1"/>
      <dgm:spPr/>
      <dgm:t>
        <a:bodyPr/>
        <a:lstStyle/>
        <a:p>
          <a:endParaRPr lang="en-US"/>
        </a:p>
      </dgm:t>
    </dgm:pt>
    <dgm:pt modelId="{C3F9304B-284D-4980-AAFE-146BB47816B0}">
      <dgm:prSet/>
      <dgm:spPr/>
      <dgm:t>
        <a:bodyPr/>
        <a:lstStyle/>
        <a:p>
          <a:r>
            <a:rPr lang="en-US" b="1" dirty="0" smtClean="0"/>
            <a:t>Digital learning system</a:t>
          </a:r>
          <a:endParaRPr lang="en-US" b="1" dirty="0"/>
        </a:p>
      </dgm:t>
    </dgm:pt>
    <dgm:pt modelId="{ED49E1A9-07E1-4E8B-97CE-579C7C42877F}" type="parTrans" cxnId="{4E80E837-3978-441D-9ED5-872C8EE8FAF3}">
      <dgm:prSet/>
      <dgm:spPr/>
      <dgm:t>
        <a:bodyPr/>
        <a:lstStyle/>
        <a:p>
          <a:endParaRPr lang="en-US"/>
        </a:p>
      </dgm:t>
    </dgm:pt>
    <dgm:pt modelId="{95940AC4-A91D-470F-ABFF-7D0CE40A0138}" type="sibTrans" cxnId="{4E80E837-3978-441D-9ED5-872C8EE8FAF3}">
      <dgm:prSet/>
      <dgm:spPr/>
      <dgm:t>
        <a:bodyPr/>
        <a:lstStyle/>
        <a:p>
          <a:endParaRPr lang="en-US"/>
        </a:p>
      </dgm:t>
    </dgm:pt>
    <dgm:pt modelId="{8AF070C9-B365-4CDC-B57C-9E591A1B0EC1}">
      <dgm:prSet/>
      <dgm:spPr/>
      <dgm:t>
        <a:bodyPr/>
        <a:lstStyle/>
        <a:p>
          <a:r>
            <a:rPr lang="lv-LV" b="1" dirty="0" smtClean="0"/>
            <a:t>D</a:t>
          </a:r>
          <a:r>
            <a:rPr lang="en-US" b="1" dirty="0" err="1" smtClean="0"/>
            <a:t>igital</a:t>
          </a:r>
          <a:r>
            <a:rPr lang="en-US" b="1" dirty="0" smtClean="0"/>
            <a:t> environments (to support their students’ learning); </a:t>
          </a:r>
          <a:endParaRPr lang="en-US" b="1" dirty="0"/>
        </a:p>
      </dgm:t>
    </dgm:pt>
    <dgm:pt modelId="{770319A0-FC4B-453B-9F18-C98722F48C2A}" type="parTrans" cxnId="{49C7913D-79ED-417B-8578-D7FADDCEED12}">
      <dgm:prSet/>
      <dgm:spPr/>
      <dgm:t>
        <a:bodyPr/>
        <a:lstStyle/>
        <a:p>
          <a:endParaRPr lang="en-US"/>
        </a:p>
      </dgm:t>
    </dgm:pt>
    <dgm:pt modelId="{C7BC2D9A-1778-4BDE-895D-A235E2C63362}" type="sibTrans" cxnId="{49C7913D-79ED-417B-8578-D7FADDCEED12}">
      <dgm:prSet/>
      <dgm:spPr/>
      <dgm:t>
        <a:bodyPr/>
        <a:lstStyle/>
        <a:p>
          <a:endParaRPr lang="en-US"/>
        </a:p>
      </dgm:t>
    </dgm:pt>
    <dgm:pt modelId="{085E53AC-981A-4024-BE2E-F16A2FA67C13}">
      <dgm:prSet/>
      <dgm:spPr/>
      <dgm:t>
        <a:bodyPr/>
        <a:lstStyle/>
        <a:p>
          <a:r>
            <a:rPr lang="lv-LV" b="1" dirty="0" smtClean="0"/>
            <a:t>D</a:t>
          </a:r>
          <a:r>
            <a:rPr lang="en-US" b="1" dirty="0" err="1" smtClean="0"/>
            <a:t>igital</a:t>
          </a:r>
          <a:r>
            <a:rPr lang="en-US" b="1" dirty="0" smtClean="0"/>
            <a:t> technologies and tool</a:t>
          </a:r>
          <a:endParaRPr lang="en-US" b="1" dirty="0"/>
        </a:p>
      </dgm:t>
    </dgm:pt>
    <dgm:pt modelId="{0946AA06-F7FE-42B9-A92A-41AC94A6F2E8}" type="parTrans" cxnId="{78B7A6A0-8B3E-4103-B052-036E12B81796}">
      <dgm:prSet/>
      <dgm:spPr/>
      <dgm:t>
        <a:bodyPr/>
        <a:lstStyle/>
        <a:p>
          <a:endParaRPr lang="en-US"/>
        </a:p>
      </dgm:t>
    </dgm:pt>
    <dgm:pt modelId="{BBA8BDED-6780-4924-B51D-FF7160CF2D90}" type="sibTrans" cxnId="{78B7A6A0-8B3E-4103-B052-036E12B81796}">
      <dgm:prSet/>
      <dgm:spPr/>
      <dgm:t>
        <a:bodyPr/>
        <a:lstStyle/>
        <a:p>
          <a:endParaRPr lang="en-US"/>
        </a:p>
      </dgm:t>
    </dgm:pt>
    <dgm:pt modelId="{9C3E2FD1-0964-4473-B746-21E3CE2FB549}">
      <dgm:prSet/>
      <dgm:spPr/>
      <dgm:t>
        <a:bodyPr/>
        <a:lstStyle/>
        <a:p>
          <a:r>
            <a:rPr lang="en-US" b="1" dirty="0" smtClean="0"/>
            <a:t>Digital curriculum </a:t>
          </a:r>
          <a:endParaRPr lang="en-US" b="1" dirty="0"/>
        </a:p>
      </dgm:t>
    </dgm:pt>
    <dgm:pt modelId="{7AFAF090-BFA2-4B92-A9E3-9F2F581E65AA}" type="parTrans" cxnId="{D7D2226A-CD32-434E-AAFD-E87BA96245AF}">
      <dgm:prSet/>
      <dgm:spPr/>
      <dgm:t>
        <a:bodyPr/>
        <a:lstStyle/>
        <a:p>
          <a:endParaRPr lang="en-US"/>
        </a:p>
      </dgm:t>
    </dgm:pt>
    <dgm:pt modelId="{BA36659E-F467-4A70-9716-7A7C25DE1B2E}" type="sibTrans" cxnId="{D7D2226A-CD32-434E-AAFD-E87BA96245AF}">
      <dgm:prSet/>
      <dgm:spPr/>
      <dgm:t>
        <a:bodyPr/>
        <a:lstStyle/>
        <a:p>
          <a:endParaRPr lang="en-US"/>
        </a:p>
      </dgm:t>
    </dgm:pt>
    <dgm:pt modelId="{1E699505-405F-4F34-836E-880B07A31708}">
      <dgm:prSet/>
      <dgm:spPr/>
      <dgm:t>
        <a:bodyPr/>
        <a:lstStyle/>
        <a:p>
          <a:r>
            <a:rPr lang="lv-LV" b="1" dirty="0" smtClean="0"/>
            <a:t>P</a:t>
          </a:r>
          <a:r>
            <a:rPr lang="en-US" b="1" dirty="0" err="1" smtClean="0"/>
            <a:t>edagogical</a:t>
          </a:r>
          <a:r>
            <a:rPr lang="en-US" b="1" dirty="0" smtClean="0"/>
            <a:t> practices with digital technology</a:t>
          </a:r>
          <a:endParaRPr lang="en-US" b="1" dirty="0"/>
        </a:p>
      </dgm:t>
    </dgm:pt>
    <dgm:pt modelId="{E4E2DF66-A496-454C-AAFE-6BA79F2E08C1}" type="parTrans" cxnId="{08D07EA7-8BCD-47D8-B793-159822425252}">
      <dgm:prSet/>
      <dgm:spPr/>
      <dgm:t>
        <a:bodyPr/>
        <a:lstStyle/>
        <a:p>
          <a:endParaRPr lang="en-US"/>
        </a:p>
      </dgm:t>
    </dgm:pt>
    <dgm:pt modelId="{80820B3A-4E3C-473A-9200-057023957234}" type="sibTrans" cxnId="{08D07EA7-8BCD-47D8-B793-159822425252}">
      <dgm:prSet/>
      <dgm:spPr/>
      <dgm:t>
        <a:bodyPr/>
        <a:lstStyle/>
        <a:p>
          <a:endParaRPr lang="en-US"/>
        </a:p>
      </dgm:t>
    </dgm:pt>
    <dgm:pt modelId="{947DCA07-8150-4E07-BE20-1CAF6403D338}">
      <dgm:prSet/>
      <dgm:spPr/>
      <dgm:t>
        <a:bodyPr/>
        <a:lstStyle/>
        <a:p>
          <a:r>
            <a:rPr lang="lv-LV" b="1" dirty="0" err="1" smtClean="0"/>
            <a:t>Digital</a:t>
          </a:r>
          <a:r>
            <a:rPr lang="lv-LV" b="1" dirty="0" smtClean="0"/>
            <a:t> </a:t>
          </a:r>
          <a:r>
            <a:rPr lang="lv-LV" b="1" dirty="0" err="1" smtClean="0"/>
            <a:t>Competence</a:t>
          </a:r>
          <a:endParaRPr lang="en-US" b="1" dirty="0"/>
        </a:p>
      </dgm:t>
    </dgm:pt>
    <dgm:pt modelId="{C8E33577-12A2-4828-87EC-72D611009F48}" type="parTrans" cxnId="{C4B51A16-4473-44A7-8FBE-21683B420A07}">
      <dgm:prSet/>
      <dgm:spPr/>
      <dgm:t>
        <a:bodyPr/>
        <a:lstStyle/>
        <a:p>
          <a:endParaRPr lang="en-US"/>
        </a:p>
      </dgm:t>
    </dgm:pt>
    <dgm:pt modelId="{918CEA09-B053-41C1-89C9-C87DA869BBAC}" type="sibTrans" cxnId="{C4B51A16-4473-44A7-8FBE-21683B420A07}">
      <dgm:prSet/>
      <dgm:spPr/>
      <dgm:t>
        <a:bodyPr/>
        <a:lstStyle/>
        <a:p>
          <a:endParaRPr lang="en-US"/>
        </a:p>
      </dgm:t>
    </dgm:pt>
    <dgm:pt modelId="{D6394FA0-276F-4D8B-83B8-CE9C81DD7B4A}" type="pres">
      <dgm:prSet presAssocID="{F57ED8BD-4F2E-4431-BA39-2D39DA949ACB}" presName="Name0" presStyleCnt="0">
        <dgm:presLayoutVars>
          <dgm:dir/>
          <dgm:animLvl val="lvl"/>
          <dgm:resizeHandles val="exact"/>
        </dgm:presLayoutVars>
      </dgm:prSet>
      <dgm:spPr/>
      <dgm:t>
        <a:bodyPr/>
        <a:lstStyle/>
        <a:p>
          <a:endParaRPr lang="en-US"/>
        </a:p>
      </dgm:t>
    </dgm:pt>
    <dgm:pt modelId="{642F7629-4906-4BC1-A777-7887654FED44}" type="pres">
      <dgm:prSet presAssocID="{F57ED8BD-4F2E-4431-BA39-2D39DA949ACB}" presName="dummy" presStyleCnt="0"/>
      <dgm:spPr/>
      <dgm:t>
        <a:bodyPr/>
        <a:lstStyle/>
        <a:p>
          <a:endParaRPr lang="en-US"/>
        </a:p>
      </dgm:t>
    </dgm:pt>
    <dgm:pt modelId="{179FD6B8-3D5F-46D0-9FCB-6643DE6C90C5}" type="pres">
      <dgm:prSet presAssocID="{F57ED8BD-4F2E-4431-BA39-2D39DA949ACB}" presName="linH" presStyleCnt="0"/>
      <dgm:spPr/>
      <dgm:t>
        <a:bodyPr/>
        <a:lstStyle/>
        <a:p>
          <a:endParaRPr lang="en-US"/>
        </a:p>
      </dgm:t>
    </dgm:pt>
    <dgm:pt modelId="{1F2B734A-DC8D-4229-89DF-65698DDB8667}" type="pres">
      <dgm:prSet presAssocID="{F57ED8BD-4F2E-4431-BA39-2D39DA949ACB}" presName="padding1" presStyleCnt="0"/>
      <dgm:spPr/>
      <dgm:t>
        <a:bodyPr/>
        <a:lstStyle/>
        <a:p>
          <a:endParaRPr lang="en-US"/>
        </a:p>
      </dgm:t>
    </dgm:pt>
    <dgm:pt modelId="{25EC1B6E-E59B-47D0-8459-8A869B87329E}" type="pres">
      <dgm:prSet presAssocID="{C3F9304B-284D-4980-AAFE-146BB47816B0}" presName="linV" presStyleCnt="0"/>
      <dgm:spPr/>
    </dgm:pt>
    <dgm:pt modelId="{41418A09-D02E-4BDA-8563-7B1546C090C2}" type="pres">
      <dgm:prSet presAssocID="{C3F9304B-284D-4980-AAFE-146BB47816B0}" presName="spVertical1" presStyleCnt="0"/>
      <dgm:spPr/>
    </dgm:pt>
    <dgm:pt modelId="{12DBCAEC-06C6-4030-925C-306616A39C3E}" type="pres">
      <dgm:prSet presAssocID="{C3F9304B-284D-4980-AAFE-146BB47816B0}" presName="parTx" presStyleLbl="revTx" presStyleIdx="0" presStyleCnt="6">
        <dgm:presLayoutVars>
          <dgm:chMax val="0"/>
          <dgm:chPref val="0"/>
          <dgm:bulletEnabled val="1"/>
        </dgm:presLayoutVars>
      </dgm:prSet>
      <dgm:spPr/>
      <dgm:t>
        <a:bodyPr/>
        <a:lstStyle/>
        <a:p>
          <a:endParaRPr lang="en-US"/>
        </a:p>
      </dgm:t>
    </dgm:pt>
    <dgm:pt modelId="{59B906F7-5862-45C7-B69C-B58CFFDC69B0}" type="pres">
      <dgm:prSet presAssocID="{C3F9304B-284D-4980-AAFE-146BB47816B0}" presName="spVertical2" presStyleCnt="0"/>
      <dgm:spPr/>
    </dgm:pt>
    <dgm:pt modelId="{025575E3-BCD0-4DE4-82E4-B028C5518724}" type="pres">
      <dgm:prSet presAssocID="{C3F9304B-284D-4980-AAFE-146BB47816B0}" presName="spVertical3" presStyleCnt="0"/>
      <dgm:spPr/>
    </dgm:pt>
    <dgm:pt modelId="{F16CF26F-C73C-4D00-A75F-A60BDADDA77D}" type="pres">
      <dgm:prSet presAssocID="{95940AC4-A91D-470F-ABFF-7D0CE40A0138}" presName="space" presStyleCnt="0"/>
      <dgm:spPr/>
    </dgm:pt>
    <dgm:pt modelId="{511CAAF6-7AF1-4F0D-87EB-ABA5FC86D09C}" type="pres">
      <dgm:prSet presAssocID="{8AF070C9-B365-4CDC-B57C-9E591A1B0EC1}" presName="linV" presStyleCnt="0"/>
      <dgm:spPr/>
    </dgm:pt>
    <dgm:pt modelId="{EA808E9B-6DBC-471B-AA92-F96B8D0B4CF1}" type="pres">
      <dgm:prSet presAssocID="{8AF070C9-B365-4CDC-B57C-9E591A1B0EC1}" presName="spVertical1" presStyleCnt="0"/>
      <dgm:spPr/>
    </dgm:pt>
    <dgm:pt modelId="{51D2E2D9-740B-4683-AA5D-AF4700FD504D}" type="pres">
      <dgm:prSet presAssocID="{8AF070C9-B365-4CDC-B57C-9E591A1B0EC1}" presName="parTx" presStyleLbl="revTx" presStyleIdx="1" presStyleCnt="6">
        <dgm:presLayoutVars>
          <dgm:chMax val="0"/>
          <dgm:chPref val="0"/>
          <dgm:bulletEnabled val="1"/>
        </dgm:presLayoutVars>
      </dgm:prSet>
      <dgm:spPr/>
      <dgm:t>
        <a:bodyPr/>
        <a:lstStyle/>
        <a:p>
          <a:endParaRPr lang="en-US"/>
        </a:p>
      </dgm:t>
    </dgm:pt>
    <dgm:pt modelId="{A22A96BA-C706-48F1-A094-B808ADF783E9}" type="pres">
      <dgm:prSet presAssocID="{8AF070C9-B365-4CDC-B57C-9E591A1B0EC1}" presName="spVertical2" presStyleCnt="0"/>
      <dgm:spPr/>
    </dgm:pt>
    <dgm:pt modelId="{32D61DED-9F1C-43A9-ADB5-A01EB3B1FF40}" type="pres">
      <dgm:prSet presAssocID="{8AF070C9-B365-4CDC-B57C-9E591A1B0EC1}" presName="spVertical3" presStyleCnt="0"/>
      <dgm:spPr/>
    </dgm:pt>
    <dgm:pt modelId="{B5DE4559-EF9E-4F1A-AABF-0861EB6E9716}" type="pres">
      <dgm:prSet presAssocID="{C7BC2D9A-1778-4BDE-895D-A235E2C63362}" presName="space" presStyleCnt="0"/>
      <dgm:spPr/>
    </dgm:pt>
    <dgm:pt modelId="{0F29C940-5B87-4740-A038-6A8E9EE19B8D}" type="pres">
      <dgm:prSet presAssocID="{085E53AC-981A-4024-BE2E-F16A2FA67C13}" presName="linV" presStyleCnt="0"/>
      <dgm:spPr/>
    </dgm:pt>
    <dgm:pt modelId="{CD0B5B70-2E3E-4341-9C37-E97D063BAE71}" type="pres">
      <dgm:prSet presAssocID="{085E53AC-981A-4024-BE2E-F16A2FA67C13}" presName="spVertical1" presStyleCnt="0"/>
      <dgm:spPr/>
    </dgm:pt>
    <dgm:pt modelId="{1A0944FD-354D-41EA-86F0-F8C7EB558EDE}" type="pres">
      <dgm:prSet presAssocID="{085E53AC-981A-4024-BE2E-F16A2FA67C13}" presName="parTx" presStyleLbl="revTx" presStyleIdx="2" presStyleCnt="6">
        <dgm:presLayoutVars>
          <dgm:chMax val="0"/>
          <dgm:chPref val="0"/>
          <dgm:bulletEnabled val="1"/>
        </dgm:presLayoutVars>
      </dgm:prSet>
      <dgm:spPr/>
      <dgm:t>
        <a:bodyPr/>
        <a:lstStyle/>
        <a:p>
          <a:endParaRPr lang="en-US"/>
        </a:p>
      </dgm:t>
    </dgm:pt>
    <dgm:pt modelId="{251C1097-080C-4D88-8939-C0B898A923B7}" type="pres">
      <dgm:prSet presAssocID="{085E53AC-981A-4024-BE2E-F16A2FA67C13}" presName="spVertical2" presStyleCnt="0"/>
      <dgm:spPr/>
    </dgm:pt>
    <dgm:pt modelId="{9DF53640-BCA5-4C82-B8C0-CB3380D68F07}" type="pres">
      <dgm:prSet presAssocID="{085E53AC-981A-4024-BE2E-F16A2FA67C13}" presName="spVertical3" presStyleCnt="0"/>
      <dgm:spPr/>
    </dgm:pt>
    <dgm:pt modelId="{F270B308-3849-4E19-B49F-5F867AA6C113}" type="pres">
      <dgm:prSet presAssocID="{BBA8BDED-6780-4924-B51D-FF7160CF2D90}" presName="space" presStyleCnt="0"/>
      <dgm:spPr/>
    </dgm:pt>
    <dgm:pt modelId="{F1559B9F-2E49-4C4C-8EB8-FCB7983495B9}" type="pres">
      <dgm:prSet presAssocID="{9C3E2FD1-0964-4473-B746-21E3CE2FB549}" presName="linV" presStyleCnt="0"/>
      <dgm:spPr/>
    </dgm:pt>
    <dgm:pt modelId="{1B7FE8AF-A5F0-4B30-BBD6-6A4FF309532C}" type="pres">
      <dgm:prSet presAssocID="{9C3E2FD1-0964-4473-B746-21E3CE2FB549}" presName="spVertical1" presStyleCnt="0"/>
      <dgm:spPr/>
    </dgm:pt>
    <dgm:pt modelId="{E19AC593-09A6-4B8A-B3EF-AD6A4DA09EEA}" type="pres">
      <dgm:prSet presAssocID="{9C3E2FD1-0964-4473-B746-21E3CE2FB549}" presName="parTx" presStyleLbl="revTx" presStyleIdx="3" presStyleCnt="6">
        <dgm:presLayoutVars>
          <dgm:chMax val="0"/>
          <dgm:chPref val="0"/>
          <dgm:bulletEnabled val="1"/>
        </dgm:presLayoutVars>
      </dgm:prSet>
      <dgm:spPr/>
      <dgm:t>
        <a:bodyPr/>
        <a:lstStyle/>
        <a:p>
          <a:endParaRPr lang="en-US"/>
        </a:p>
      </dgm:t>
    </dgm:pt>
    <dgm:pt modelId="{B58AAD50-04B2-446D-97EA-F8C47F45900E}" type="pres">
      <dgm:prSet presAssocID="{9C3E2FD1-0964-4473-B746-21E3CE2FB549}" presName="spVertical2" presStyleCnt="0"/>
      <dgm:spPr/>
    </dgm:pt>
    <dgm:pt modelId="{EA94909E-91A7-4D6B-A060-17E039ABB628}" type="pres">
      <dgm:prSet presAssocID="{9C3E2FD1-0964-4473-B746-21E3CE2FB549}" presName="spVertical3" presStyleCnt="0"/>
      <dgm:spPr/>
    </dgm:pt>
    <dgm:pt modelId="{E5CF404E-1AD5-45B0-A5BE-DF111B03C314}" type="pres">
      <dgm:prSet presAssocID="{BA36659E-F467-4A70-9716-7A7C25DE1B2E}" presName="space" presStyleCnt="0"/>
      <dgm:spPr/>
    </dgm:pt>
    <dgm:pt modelId="{0281DE74-854D-45AA-BC4B-FC4C52D88723}" type="pres">
      <dgm:prSet presAssocID="{1E699505-405F-4F34-836E-880B07A31708}" presName="linV" presStyleCnt="0"/>
      <dgm:spPr/>
    </dgm:pt>
    <dgm:pt modelId="{26B8D8BD-7903-47A7-BE36-D16D0E05F6C2}" type="pres">
      <dgm:prSet presAssocID="{1E699505-405F-4F34-836E-880B07A31708}" presName="spVertical1" presStyleCnt="0"/>
      <dgm:spPr/>
    </dgm:pt>
    <dgm:pt modelId="{C9F8DD15-C7EC-4829-9CD8-6836313A598C}" type="pres">
      <dgm:prSet presAssocID="{1E699505-405F-4F34-836E-880B07A31708}" presName="parTx" presStyleLbl="revTx" presStyleIdx="4" presStyleCnt="6">
        <dgm:presLayoutVars>
          <dgm:chMax val="0"/>
          <dgm:chPref val="0"/>
          <dgm:bulletEnabled val="1"/>
        </dgm:presLayoutVars>
      </dgm:prSet>
      <dgm:spPr/>
      <dgm:t>
        <a:bodyPr/>
        <a:lstStyle/>
        <a:p>
          <a:endParaRPr lang="en-US"/>
        </a:p>
      </dgm:t>
    </dgm:pt>
    <dgm:pt modelId="{AEDE5BE2-E64E-4BA2-B8FA-28288A70B802}" type="pres">
      <dgm:prSet presAssocID="{1E699505-405F-4F34-836E-880B07A31708}" presName="spVertical2" presStyleCnt="0"/>
      <dgm:spPr/>
    </dgm:pt>
    <dgm:pt modelId="{F22EB439-3756-4B13-B99E-20894F24610A}" type="pres">
      <dgm:prSet presAssocID="{1E699505-405F-4F34-836E-880B07A31708}" presName="spVertical3" presStyleCnt="0"/>
      <dgm:spPr/>
    </dgm:pt>
    <dgm:pt modelId="{624C2085-6DD9-4AB0-995E-3EE93511C8A8}" type="pres">
      <dgm:prSet presAssocID="{80820B3A-4E3C-473A-9200-057023957234}" presName="space" presStyleCnt="0"/>
      <dgm:spPr/>
    </dgm:pt>
    <dgm:pt modelId="{CE1B6DC4-D84A-4AC1-B0A6-97C9C93B418A}" type="pres">
      <dgm:prSet presAssocID="{947DCA07-8150-4E07-BE20-1CAF6403D338}" presName="linV" presStyleCnt="0"/>
      <dgm:spPr/>
    </dgm:pt>
    <dgm:pt modelId="{08093EB6-A27D-4E40-B5FE-6FBF3DACB657}" type="pres">
      <dgm:prSet presAssocID="{947DCA07-8150-4E07-BE20-1CAF6403D338}" presName="spVertical1" presStyleCnt="0"/>
      <dgm:spPr/>
    </dgm:pt>
    <dgm:pt modelId="{B4848772-6875-4286-B847-C5E10EDDAE58}" type="pres">
      <dgm:prSet presAssocID="{947DCA07-8150-4E07-BE20-1CAF6403D338}" presName="parTx" presStyleLbl="revTx" presStyleIdx="5" presStyleCnt="6">
        <dgm:presLayoutVars>
          <dgm:chMax val="0"/>
          <dgm:chPref val="0"/>
          <dgm:bulletEnabled val="1"/>
        </dgm:presLayoutVars>
      </dgm:prSet>
      <dgm:spPr/>
      <dgm:t>
        <a:bodyPr/>
        <a:lstStyle/>
        <a:p>
          <a:endParaRPr lang="en-US"/>
        </a:p>
      </dgm:t>
    </dgm:pt>
    <dgm:pt modelId="{ECAF365B-E64E-4803-B5D0-C8B17E16455C}" type="pres">
      <dgm:prSet presAssocID="{947DCA07-8150-4E07-BE20-1CAF6403D338}" presName="spVertical2" presStyleCnt="0"/>
      <dgm:spPr/>
    </dgm:pt>
    <dgm:pt modelId="{AC3A1AD3-B450-4A1F-8DA6-2B42612B6BE6}" type="pres">
      <dgm:prSet presAssocID="{947DCA07-8150-4E07-BE20-1CAF6403D338}" presName="spVertical3" presStyleCnt="0"/>
      <dgm:spPr/>
    </dgm:pt>
    <dgm:pt modelId="{3B654583-85BB-452E-BEBB-FB3F2C9C69CD}" type="pres">
      <dgm:prSet presAssocID="{F57ED8BD-4F2E-4431-BA39-2D39DA949ACB}" presName="padding2" presStyleCnt="0"/>
      <dgm:spPr/>
      <dgm:t>
        <a:bodyPr/>
        <a:lstStyle/>
        <a:p>
          <a:endParaRPr lang="en-US"/>
        </a:p>
      </dgm:t>
    </dgm:pt>
    <dgm:pt modelId="{1CA34809-9C7F-491A-8551-F381EE34F8C4}" type="pres">
      <dgm:prSet presAssocID="{F57ED8BD-4F2E-4431-BA39-2D39DA949ACB}" presName="negArrow" presStyleCnt="0"/>
      <dgm:spPr/>
      <dgm:t>
        <a:bodyPr/>
        <a:lstStyle/>
        <a:p>
          <a:endParaRPr lang="en-US"/>
        </a:p>
      </dgm:t>
    </dgm:pt>
    <dgm:pt modelId="{3F195291-60A9-4E00-A29E-1D0429002CE6}" type="pres">
      <dgm:prSet presAssocID="{F57ED8BD-4F2E-4431-BA39-2D39DA949ACB}" presName="backgroundArrow" presStyleLbl="node1" presStyleIdx="0" presStyleCnt="1"/>
      <dgm:spPr/>
      <dgm:t>
        <a:bodyPr/>
        <a:lstStyle/>
        <a:p>
          <a:endParaRPr lang="en-US"/>
        </a:p>
      </dgm:t>
    </dgm:pt>
  </dgm:ptLst>
  <dgm:cxnLst>
    <dgm:cxn modelId="{C4DE5788-1010-451A-BEBE-EEA724AC272D}" type="presOf" srcId="{C3F9304B-284D-4980-AAFE-146BB47816B0}" destId="{12DBCAEC-06C6-4030-925C-306616A39C3E}" srcOrd="0" destOrd="0" presId="urn:microsoft.com/office/officeart/2005/8/layout/hProcess3"/>
    <dgm:cxn modelId="{455CD4B0-47FD-4C7B-AA50-E67AC9C42EA1}" type="presOf" srcId="{1E699505-405F-4F34-836E-880B07A31708}" destId="{C9F8DD15-C7EC-4829-9CD8-6836313A598C}" srcOrd="0" destOrd="0" presId="urn:microsoft.com/office/officeart/2005/8/layout/hProcess3"/>
    <dgm:cxn modelId="{72F48A98-044F-4ACF-90B3-3B83C9DE4C4D}" type="presOf" srcId="{9C3E2FD1-0964-4473-B746-21E3CE2FB549}" destId="{E19AC593-09A6-4B8A-B3EF-AD6A4DA09EEA}" srcOrd="0" destOrd="0" presId="urn:microsoft.com/office/officeart/2005/8/layout/hProcess3"/>
    <dgm:cxn modelId="{4E80E837-3978-441D-9ED5-872C8EE8FAF3}" srcId="{F57ED8BD-4F2E-4431-BA39-2D39DA949ACB}" destId="{C3F9304B-284D-4980-AAFE-146BB47816B0}" srcOrd="0" destOrd="0" parTransId="{ED49E1A9-07E1-4E8B-97CE-579C7C42877F}" sibTransId="{95940AC4-A91D-470F-ABFF-7D0CE40A0138}"/>
    <dgm:cxn modelId="{78B7A6A0-8B3E-4103-B052-036E12B81796}" srcId="{F57ED8BD-4F2E-4431-BA39-2D39DA949ACB}" destId="{085E53AC-981A-4024-BE2E-F16A2FA67C13}" srcOrd="2" destOrd="0" parTransId="{0946AA06-F7FE-42B9-A92A-41AC94A6F2E8}" sibTransId="{BBA8BDED-6780-4924-B51D-FF7160CF2D90}"/>
    <dgm:cxn modelId="{D7D2226A-CD32-434E-AAFD-E87BA96245AF}" srcId="{F57ED8BD-4F2E-4431-BA39-2D39DA949ACB}" destId="{9C3E2FD1-0964-4473-B746-21E3CE2FB549}" srcOrd="3" destOrd="0" parTransId="{7AFAF090-BFA2-4B92-A9E3-9F2F581E65AA}" sibTransId="{BA36659E-F467-4A70-9716-7A7C25DE1B2E}"/>
    <dgm:cxn modelId="{81FE905C-51FB-4CEB-8044-74DB1FE6C105}" type="presOf" srcId="{8AF070C9-B365-4CDC-B57C-9E591A1B0EC1}" destId="{51D2E2D9-740B-4683-AA5D-AF4700FD504D}" srcOrd="0" destOrd="0" presId="urn:microsoft.com/office/officeart/2005/8/layout/hProcess3"/>
    <dgm:cxn modelId="{49C7913D-79ED-417B-8578-D7FADDCEED12}" srcId="{F57ED8BD-4F2E-4431-BA39-2D39DA949ACB}" destId="{8AF070C9-B365-4CDC-B57C-9E591A1B0EC1}" srcOrd="1" destOrd="0" parTransId="{770319A0-FC4B-453B-9F18-C98722F48C2A}" sibTransId="{C7BC2D9A-1778-4BDE-895D-A235E2C63362}"/>
    <dgm:cxn modelId="{21682E2A-848E-4E4C-99E8-2927845E3FBF}" type="presOf" srcId="{947DCA07-8150-4E07-BE20-1CAF6403D338}" destId="{B4848772-6875-4286-B847-C5E10EDDAE58}" srcOrd="0" destOrd="0" presId="urn:microsoft.com/office/officeart/2005/8/layout/hProcess3"/>
    <dgm:cxn modelId="{C4B51A16-4473-44A7-8FBE-21683B420A07}" srcId="{F57ED8BD-4F2E-4431-BA39-2D39DA949ACB}" destId="{947DCA07-8150-4E07-BE20-1CAF6403D338}" srcOrd="5" destOrd="0" parTransId="{C8E33577-12A2-4828-87EC-72D611009F48}" sibTransId="{918CEA09-B053-41C1-89C9-C87DA869BBAC}"/>
    <dgm:cxn modelId="{CC2386B6-AD17-4499-BFD5-B7D8DD0BC89D}" type="presOf" srcId="{F57ED8BD-4F2E-4431-BA39-2D39DA949ACB}" destId="{D6394FA0-276F-4D8B-83B8-CE9C81DD7B4A}" srcOrd="0" destOrd="0" presId="urn:microsoft.com/office/officeart/2005/8/layout/hProcess3"/>
    <dgm:cxn modelId="{34E665B3-AD8A-4842-BA63-C61328D11CA1}" type="presOf" srcId="{085E53AC-981A-4024-BE2E-F16A2FA67C13}" destId="{1A0944FD-354D-41EA-86F0-F8C7EB558EDE}" srcOrd="0" destOrd="0" presId="urn:microsoft.com/office/officeart/2005/8/layout/hProcess3"/>
    <dgm:cxn modelId="{08D07EA7-8BCD-47D8-B793-159822425252}" srcId="{F57ED8BD-4F2E-4431-BA39-2D39DA949ACB}" destId="{1E699505-405F-4F34-836E-880B07A31708}" srcOrd="4" destOrd="0" parTransId="{E4E2DF66-A496-454C-AAFE-6BA79F2E08C1}" sibTransId="{80820B3A-4E3C-473A-9200-057023957234}"/>
    <dgm:cxn modelId="{5749DBA3-8CC0-4345-BF13-A82260414FFD}" type="presParOf" srcId="{D6394FA0-276F-4D8B-83B8-CE9C81DD7B4A}" destId="{642F7629-4906-4BC1-A777-7887654FED44}" srcOrd="0" destOrd="0" presId="urn:microsoft.com/office/officeart/2005/8/layout/hProcess3"/>
    <dgm:cxn modelId="{38F16356-00DF-428C-9325-180A3B56DF04}" type="presParOf" srcId="{D6394FA0-276F-4D8B-83B8-CE9C81DD7B4A}" destId="{179FD6B8-3D5F-46D0-9FCB-6643DE6C90C5}" srcOrd="1" destOrd="0" presId="urn:microsoft.com/office/officeart/2005/8/layout/hProcess3"/>
    <dgm:cxn modelId="{A08289D7-DC0C-4DB6-9B27-ED8C450AE538}" type="presParOf" srcId="{179FD6B8-3D5F-46D0-9FCB-6643DE6C90C5}" destId="{1F2B734A-DC8D-4229-89DF-65698DDB8667}" srcOrd="0" destOrd="0" presId="urn:microsoft.com/office/officeart/2005/8/layout/hProcess3"/>
    <dgm:cxn modelId="{E1C615CB-EBAA-41BF-8C94-AC05CF9BB016}" type="presParOf" srcId="{179FD6B8-3D5F-46D0-9FCB-6643DE6C90C5}" destId="{25EC1B6E-E59B-47D0-8459-8A869B87329E}" srcOrd="1" destOrd="0" presId="urn:microsoft.com/office/officeart/2005/8/layout/hProcess3"/>
    <dgm:cxn modelId="{FC96D42E-CE7D-41D7-B80B-F9DABA20701A}" type="presParOf" srcId="{25EC1B6E-E59B-47D0-8459-8A869B87329E}" destId="{41418A09-D02E-4BDA-8563-7B1546C090C2}" srcOrd="0" destOrd="0" presId="urn:microsoft.com/office/officeart/2005/8/layout/hProcess3"/>
    <dgm:cxn modelId="{CA9A3FA3-D579-4C77-B379-15FA7BFC811D}" type="presParOf" srcId="{25EC1B6E-E59B-47D0-8459-8A869B87329E}" destId="{12DBCAEC-06C6-4030-925C-306616A39C3E}" srcOrd="1" destOrd="0" presId="urn:microsoft.com/office/officeart/2005/8/layout/hProcess3"/>
    <dgm:cxn modelId="{097174A0-AE6B-4A41-B0AD-EB4AC17FF3FD}" type="presParOf" srcId="{25EC1B6E-E59B-47D0-8459-8A869B87329E}" destId="{59B906F7-5862-45C7-B69C-B58CFFDC69B0}" srcOrd="2" destOrd="0" presId="urn:microsoft.com/office/officeart/2005/8/layout/hProcess3"/>
    <dgm:cxn modelId="{DA11F269-5306-4C28-A69F-89B3C78DCF0B}" type="presParOf" srcId="{25EC1B6E-E59B-47D0-8459-8A869B87329E}" destId="{025575E3-BCD0-4DE4-82E4-B028C5518724}" srcOrd="3" destOrd="0" presId="urn:microsoft.com/office/officeart/2005/8/layout/hProcess3"/>
    <dgm:cxn modelId="{6420C5C0-2C55-4A52-B6AE-D0046066F2C4}" type="presParOf" srcId="{179FD6B8-3D5F-46D0-9FCB-6643DE6C90C5}" destId="{F16CF26F-C73C-4D00-A75F-A60BDADDA77D}" srcOrd="2" destOrd="0" presId="urn:microsoft.com/office/officeart/2005/8/layout/hProcess3"/>
    <dgm:cxn modelId="{288266FC-DE16-4B64-AA48-86CA4C76D908}" type="presParOf" srcId="{179FD6B8-3D5F-46D0-9FCB-6643DE6C90C5}" destId="{511CAAF6-7AF1-4F0D-87EB-ABA5FC86D09C}" srcOrd="3" destOrd="0" presId="urn:microsoft.com/office/officeart/2005/8/layout/hProcess3"/>
    <dgm:cxn modelId="{D208A01C-E24F-4995-93AE-0D395C4F9107}" type="presParOf" srcId="{511CAAF6-7AF1-4F0D-87EB-ABA5FC86D09C}" destId="{EA808E9B-6DBC-471B-AA92-F96B8D0B4CF1}" srcOrd="0" destOrd="0" presId="urn:microsoft.com/office/officeart/2005/8/layout/hProcess3"/>
    <dgm:cxn modelId="{909A1B24-C253-4BCA-8BA2-301F10022DA8}" type="presParOf" srcId="{511CAAF6-7AF1-4F0D-87EB-ABA5FC86D09C}" destId="{51D2E2D9-740B-4683-AA5D-AF4700FD504D}" srcOrd="1" destOrd="0" presId="urn:microsoft.com/office/officeart/2005/8/layout/hProcess3"/>
    <dgm:cxn modelId="{2B95C389-89FC-4C81-B659-84F2DDF1B84C}" type="presParOf" srcId="{511CAAF6-7AF1-4F0D-87EB-ABA5FC86D09C}" destId="{A22A96BA-C706-48F1-A094-B808ADF783E9}" srcOrd="2" destOrd="0" presId="urn:microsoft.com/office/officeart/2005/8/layout/hProcess3"/>
    <dgm:cxn modelId="{4AA04047-59DC-4214-BB65-1881188A2864}" type="presParOf" srcId="{511CAAF6-7AF1-4F0D-87EB-ABA5FC86D09C}" destId="{32D61DED-9F1C-43A9-ADB5-A01EB3B1FF40}" srcOrd="3" destOrd="0" presId="urn:microsoft.com/office/officeart/2005/8/layout/hProcess3"/>
    <dgm:cxn modelId="{B2A56329-5630-4A01-8E6E-D38CAAD861AB}" type="presParOf" srcId="{179FD6B8-3D5F-46D0-9FCB-6643DE6C90C5}" destId="{B5DE4559-EF9E-4F1A-AABF-0861EB6E9716}" srcOrd="4" destOrd="0" presId="urn:microsoft.com/office/officeart/2005/8/layout/hProcess3"/>
    <dgm:cxn modelId="{40BD2792-B954-415F-8D17-7C53796A8FA2}" type="presParOf" srcId="{179FD6B8-3D5F-46D0-9FCB-6643DE6C90C5}" destId="{0F29C940-5B87-4740-A038-6A8E9EE19B8D}" srcOrd="5" destOrd="0" presId="urn:microsoft.com/office/officeart/2005/8/layout/hProcess3"/>
    <dgm:cxn modelId="{6FA9190C-0BEF-4FFA-A978-F15C2CAA3E56}" type="presParOf" srcId="{0F29C940-5B87-4740-A038-6A8E9EE19B8D}" destId="{CD0B5B70-2E3E-4341-9C37-E97D063BAE71}" srcOrd="0" destOrd="0" presId="urn:microsoft.com/office/officeart/2005/8/layout/hProcess3"/>
    <dgm:cxn modelId="{7AAF27B3-44C3-44EF-9551-34673B62D56B}" type="presParOf" srcId="{0F29C940-5B87-4740-A038-6A8E9EE19B8D}" destId="{1A0944FD-354D-41EA-86F0-F8C7EB558EDE}" srcOrd="1" destOrd="0" presId="urn:microsoft.com/office/officeart/2005/8/layout/hProcess3"/>
    <dgm:cxn modelId="{D40D5614-9D8E-4D79-A0B7-0C3AB3D921B9}" type="presParOf" srcId="{0F29C940-5B87-4740-A038-6A8E9EE19B8D}" destId="{251C1097-080C-4D88-8939-C0B898A923B7}" srcOrd="2" destOrd="0" presId="urn:microsoft.com/office/officeart/2005/8/layout/hProcess3"/>
    <dgm:cxn modelId="{E58AE18B-7C74-4098-A4A0-DC42B5DCB5BC}" type="presParOf" srcId="{0F29C940-5B87-4740-A038-6A8E9EE19B8D}" destId="{9DF53640-BCA5-4C82-B8C0-CB3380D68F07}" srcOrd="3" destOrd="0" presId="urn:microsoft.com/office/officeart/2005/8/layout/hProcess3"/>
    <dgm:cxn modelId="{A0484E2C-0375-4782-B942-DD50690A2F30}" type="presParOf" srcId="{179FD6B8-3D5F-46D0-9FCB-6643DE6C90C5}" destId="{F270B308-3849-4E19-B49F-5F867AA6C113}" srcOrd="6" destOrd="0" presId="urn:microsoft.com/office/officeart/2005/8/layout/hProcess3"/>
    <dgm:cxn modelId="{2EF22DA8-6E4D-410A-8DAD-41041852E04E}" type="presParOf" srcId="{179FD6B8-3D5F-46D0-9FCB-6643DE6C90C5}" destId="{F1559B9F-2E49-4C4C-8EB8-FCB7983495B9}" srcOrd="7" destOrd="0" presId="urn:microsoft.com/office/officeart/2005/8/layout/hProcess3"/>
    <dgm:cxn modelId="{EAA71C5F-D000-4422-945D-0EFBDF063701}" type="presParOf" srcId="{F1559B9F-2E49-4C4C-8EB8-FCB7983495B9}" destId="{1B7FE8AF-A5F0-4B30-BBD6-6A4FF309532C}" srcOrd="0" destOrd="0" presId="urn:microsoft.com/office/officeart/2005/8/layout/hProcess3"/>
    <dgm:cxn modelId="{F7E5BD4C-5A2E-42CF-8CAA-677B38A4D69D}" type="presParOf" srcId="{F1559B9F-2E49-4C4C-8EB8-FCB7983495B9}" destId="{E19AC593-09A6-4B8A-B3EF-AD6A4DA09EEA}" srcOrd="1" destOrd="0" presId="urn:microsoft.com/office/officeart/2005/8/layout/hProcess3"/>
    <dgm:cxn modelId="{0E375CD5-2C80-44F7-A65C-010A9E27B08E}" type="presParOf" srcId="{F1559B9F-2E49-4C4C-8EB8-FCB7983495B9}" destId="{B58AAD50-04B2-446D-97EA-F8C47F45900E}" srcOrd="2" destOrd="0" presId="urn:microsoft.com/office/officeart/2005/8/layout/hProcess3"/>
    <dgm:cxn modelId="{D1C9673F-B015-4D4B-85BA-1938652C7016}" type="presParOf" srcId="{F1559B9F-2E49-4C4C-8EB8-FCB7983495B9}" destId="{EA94909E-91A7-4D6B-A060-17E039ABB628}" srcOrd="3" destOrd="0" presId="urn:microsoft.com/office/officeart/2005/8/layout/hProcess3"/>
    <dgm:cxn modelId="{956453A7-CE13-470D-8102-C00F395444B9}" type="presParOf" srcId="{179FD6B8-3D5F-46D0-9FCB-6643DE6C90C5}" destId="{E5CF404E-1AD5-45B0-A5BE-DF111B03C314}" srcOrd="8" destOrd="0" presId="urn:microsoft.com/office/officeart/2005/8/layout/hProcess3"/>
    <dgm:cxn modelId="{F6DEC9C3-9EB0-4205-A90E-484EC9AD1F39}" type="presParOf" srcId="{179FD6B8-3D5F-46D0-9FCB-6643DE6C90C5}" destId="{0281DE74-854D-45AA-BC4B-FC4C52D88723}" srcOrd="9" destOrd="0" presId="urn:microsoft.com/office/officeart/2005/8/layout/hProcess3"/>
    <dgm:cxn modelId="{85065FB2-F594-4978-B92E-7864E7001333}" type="presParOf" srcId="{0281DE74-854D-45AA-BC4B-FC4C52D88723}" destId="{26B8D8BD-7903-47A7-BE36-D16D0E05F6C2}" srcOrd="0" destOrd="0" presId="urn:microsoft.com/office/officeart/2005/8/layout/hProcess3"/>
    <dgm:cxn modelId="{39E848AA-9121-47F8-A6DB-23359A8A8059}" type="presParOf" srcId="{0281DE74-854D-45AA-BC4B-FC4C52D88723}" destId="{C9F8DD15-C7EC-4829-9CD8-6836313A598C}" srcOrd="1" destOrd="0" presId="urn:microsoft.com/office/officeart/2005/8/layout/hProcess3"/>
    <dgm:cxn modelId="{05C5CB60-88E5-4180-B5E7-D87074BC53EA}" type="presParOf" srcId="{0281DE74-854D-45AA-BC4B-FC4C52D88723}" destId="{AEDE5BE2-E64E-4BA2-B8FA-28288A70B802}" srcOrd="2" destOrd="0" presId="urn:microsoft.com/office/officeart/2005/8/layout/hProcess3"/>
    <dgm:cxn modelId="{350A4071-BD57-48EE-8B90-928499552993}" type="presParOf" srcId="{0281DE74-854D-45AA-BC4B-FC4C52D88723}" destId="{F22EB439-3756-4B13-B99E-20894F24610A}" srcOrd="3" destOrd="0" presId="urn:microsoft.com/office/officeart/2005/8/layout/hProcess3"/>
    <dgm:cxn modelId="{E291B962-6C86-4226-A36C-40046B592396}" type="presParOf" srcId="{179FD6B8-3D5F-46D0-9FCB-6643DE6C90C5}" destId="{624C2085-6DD9-4AB0-995E-3EE93511C8A8}" srcOrd="10" destOrd="0" presId="urn:microsoft.com/office/officeart/2005/8/layout/hProcess3"/>
    <dgm:cxn modelId="{BF41D344-2589-4F73-97B6-991812A5A814}" type="presParOf" srcId="{179FD6B8-3D5F-46D0-9FCB-6643DE6C90C5}" destId="{CE1B6DC4-D84A-4AC1-B0A6-97C9C93B418A}" srcOrd="11" destOrd="0" presId="urn:microsoft.com/office/officeart/2005/8/layout/hProcess3"/>
    <dgm:cxn modelId="{7404A753-38AC-4B9B-BB0D-B01B9BCBBAC9}" type="presParOf" srcId="{CE1B6DC4-D84A-4AC1-B0A6-97C9C93B418A}" destId="{08093EB6-A27D-4E40-B5FE-6FBF3DACB657}" srcOrd="0" destOrd="0" presId="urn:microsoft.com/office/officeart/2005/8/layout/hProcess3"/>
    <dgm:cxn modelId="{C8F00EBD-E7B2-478A-9550-EEBF7015C8AF}" type="presParOf" srcId="{CE1B6DC4-D84A-4AC1-B0A6-97C9C93B418A}" destId="{B4848772-6875-4286-B847-C5E10EDDAE58}" srcOrd="1" destOrd="0" presId="urn:microsoft.com/office/officeart/2005/8/layout/hProcess3"/>
    <dgm:cxn modelId="{2DBCD51E-F4CB-473C-B6D6-682CCC394FB7}" type="presParOf" srcId="{CE1B6DC4-D84A-4AC1-B0A6-97C9C93B418A}" destId="{ECAF365B-E64E-4803-B5D0-C8B17E16455C}" srcOrd="2" destOrd="0" presId="urn:microsoft.com/office/officeart/2005/8/layout/hProcess3"/>
    <dgm:cxn modelId="{53E9E280-8084-4EAB-B1E5-B1F15260CA03}" type="presParOf" srcId="{CE1B6DC4-D84A-4AC1-B0A6-97C9C93B418A}" destId="{AC3A1AD3-B450-4A1F-8DA6-2B42612B6BE6}" srcOrd="3" destOrd="0" presId="urn:microsoft.com/office/officeart/2005/8/layout/hProcess3"/>
    <dgm:cxn modelId="{BBE33C36-5F8A-48E4-BA43-FBEB8E654A59}" type="presParOf" srcId="{179FD6B8-3D5F-46D0-9FCB-6643DE6C90C5}" destId="{3B654583-85BB-452E-BEBB-FB3F2C9C69CD}" srcOrd="12" destOrd="0" presId="urn:microsoft.com/office/officeart/2005/8/layout/hProcess3"/>
    <dgm:cxn modelId="{F91B3F87-6C01-4A0A-81A2-9502B6CC9ADE}" type="presParOf" srcId="{179FD6B8-3D5F-46D0-9FCB-6643DE6C90C5}" destId="{1CA34809-9C7F-491A-8551-F381EE34F8C4}" srcOrd="13" destOrd="0" presId="urn:microsoft.com/office/officeart/2005/8/layout/hProcess3"/>
    <dgm:cxn modelId="{B4785908-117F-415B-9C3A-02A22DC4E08C}" type="presParOf" srcId="{179FD6B8-3D5F-46D0-9FCB-6643DE6C90C5}" destId="{3F195291-60A9-4E00-A29E-1D0429002CE6}" srcOrd="14" destOrd="0" presId="urn:microsoft.com/office/officeart/2005/8/layout/hProcess3"/>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6.xml><?xml version="1.0" encoding="utf-8"?>
<dgm:dataModel xmlns:dgm="http://schemas.openxmlformats.org/drawingml/2006/diagram" xmlns:a="http://schemas.openxmlformats.org/drawingml/2006/main">
  <dgm:ptLst>
    <dgm:pt modelId="{805E78E9-34FE-4AB2-A85A-7CE456EDB456}" type="doc">
      <dgm:prSet loTypeId="urn:microsoft.com/office/officeart/2005/8/layout/radial3" loCatId="cycle" qsTypeId="urn:microsoft.com/office/officeart/2005/8/quickstyle/simple5" qsCatId="simple" csTypeId="urn:microsoft.com/office/officeart/2005/8/colors/accent1_5" csCatId="accent1" phldr="1"/>
      <dgm:spPr/>
      <dgm:t>
        <a:bodyPr/>
        <a:lstStyle/>
        <a:p>
          <a:endParaRPr lang="en-US"/>
        </a:p>
      </dgm:t>
    </dgm:pt>
    <dgm:pt modelId="{42839FD4-183F-4D95-9096-A44C088C8E16}">
      <dgm:prSet phldrT="[Text]"/>
      <dgm:spPr>
        <a:solidFill>
          <a:srgbClr val="0070C0"/>
        </a:solidFill>
      </dgm:spPr>
      <dgm:t>
        <a:bodyPr/>
        <a:lstStyle/>
        <a:p>
          <a:r>
            <a:rPr lang="lv-LV" dirty="0" err="1" smtClean="0"/>
            <a:t>Scientific</a:t>
          </a:r>
          <a:r>
            <a:rPr lang="lv-LV" baseline="0" dirty="0" smtClean="0"/>
            <a:t> </a:t>
          </a:r>
          <a:r>
            <a:rPr lang="lv-LV" baseline="0" dirty="0" err="1" smtClean="0"/>
            <a:t>literacy</a:t>
          </a:r>
          <a:endParaRPr lang="en-US" dirty="0"/>
        </a:p>
      </dgm:t>
    </dgm:pt>
    <dgm:pt modelId="{65012AD7-B9D5-4584-B1EB-6C8578592545}" type="parTrans" cxnId="{378CCDB6-A1CC-4D81-AE9E-405C311217F8}">
      <dgm:prSet/>
      <dgm:spPr/>
      <dgm:t>
        <a:bodyPr/>
        <a:lstStyle/>
        <a:p>
          <a:endParaRPr lang="en-US"/>
        </a:p>
      </dgm:t>
    </dgm:pt>
    <dgm:pt modelId="{AC3EB99B-0D13-4885-A4A4-4F6DC9F9045C}" type="sibTrans" cxnId="{378CCDB6-A1CC-4D81-AE9E-405C311217F8}">
      <dgm:prSet/>
      <dgm:spPr/>
      <dgm:t>
        <a:bodyPr/>
        <a:lstStyle/>
        <a:p>
          <a:endParaRPr lang="en-US"/>
        </a:p>
      </dgm:t>
    </dgm:pt>
    <dgm:pt modelId="{48BD01D3-45A5-4B2E-8957-6ACD08DA004B}">
      <dgm:prSet phldrT="[Text]"/>
      <dgm:spPr/>
      <dgm:t>
        <a:bodyPr/>
        <a:lstStyle/>
        <a:p>
          <a:endParaRPr lang="en-US" dirty="0"/>
        </a:p>
      </dgm:t>
    </dgm:pt>
    <dgm:pt modelId="{5DD9A709-BBFC-4A16-ABB7-B44D70D6ECA5}" type="parTrans" cxnId="{3775DC90-7F6F-4DDE-A51A-93E1F3B6E76D}">
      <dgm:prSet/>
      <dgm:spPr/>
      <dgm:t>
        <a:bodyPr/>
        <a:lstStyle/>
        <a:p>
          <a:endParaRPr lang="en-US"/>
        </a:p>
      </dgm:t>
    </dgm:pt>
    <dgm:pt modelId="{549DDF13-65E2-414F-85CA-6CEE14F59015}" type="sibTrans" cxnId="{3775DC90-7F6F-4DDE-A51A-93E1F3B6E76D}">
      <dgm:prSet/>
      <dgm:spPr/>
      <dgm:t>
        <a:bodyPr/>
        <a:lstStyle/>
        <a:p>
          <a:endParaRPr lang="en-US"/>
        </a:p>
      </dgm:t>
    </dgm:pt>
    <dgm:pt modelId="{E8A0F551-EAC1-40CB-99D0-A97CC95C006E}" type="pres">
      <dgm:prSet presAssocID="{805E78E9-34FE-4AB2-A85A-7CE456EDB456}" presName="composite" presStyleCnt="0">
        <dgm:presLayoutVars>
          <dgm:chMax val="1"/>
          <dgm:dir/>
          <dgm:resizeHandles val="exact"/>
        </dgm:presLayoutVars>
      </dgm:prSet>
      <dgm:spPr/>
      <dgm:t>
        <a:bodyPr/>
        <a:lstStyle/>
        <a:p>
          <a:endParaRPr lang="en-US"/>
        </a:p>
      </dgm:t>
    </dgm:pt>
    <dgm:pt modelId="{B39C00D4-5526-4E91-BEAF-20F98281362F}" type="pres">
      <dgm:prSet presAssocID="{805E78E9-34FE-4AB2-A85A-7CE456EDB456}" presName="radial" presStyleCnt="0">
        <dgm:presLayoutVars>
          <dgm:animLvl val="ctr"/>
        </dgm:presLayoutVars>
      </dgm:prSet>
      <dgm:spPr/>
    </dgm:pt>
    <dgm:pt modelId="{DD5FB8C3-ECE0-4E57-BF55-4A41B1024B1E}" type="pres">
      <dgm:prSet presAssocID="{42839FD4-183F-4D95-9096-A44C088C8E16}" presName="centerShape" presStyleLbl="vennNode1" presStyleIdx="0" presStyleCnt="1"/>
      <dgm:spPr/>
      <dgm:t>
        <a:bodyPr/>
        <a:lstStyle/>
        <a:p>
          <a:endParaRPr lang="en-US"/>
        </a:p>
      </dgm:t>
    </dgm:pt>
  </dgm:ptLst>
  <dgm:cxnLst>
    <dgm:cxn modelId="{378CCDB6-A1CC-4D81-AE9E-405C311217F8}" srcId="{805E78E9-34FE-4AB2-A85A-7CE456EDB456}" destId="{42839FD4-183F-4D95-9096-A44C088C8E16}" srcOrd="0" destOrd="0" parTransId="{65012AD7-B9D5-4584-B1EB-6C8578592545}" sibTransId="{AC3EB99B-0D13-4885-A4A4-4F6DC9F9045C}"/>
    <dgm:cxn modelId="{3775DC90-7F6F-4DDE-A51A-93E1F3B6E76D}" srcId="{805E78E9-34FE-4AB2-A85A-7CE456EDB456}" destId="{48BD01D3-45A5-4B2E-8957-6ACD08DA004B}" srcOrd="1" destOrd="0" parTransId="{5DD9A709-BBFC-4A16-ABB7-B44D70D6ECA5}" sibTransId="{549DDF13-65E2-414F-85CA-6CEE14F59015}"/>
    <dgm:cxn modelId="{9C631811-8A70-47A7-B399-E0819AF12A2A}" type="presOf" srcId="{805E78E9-34FE-4AB2-A85A-7CE456EDB456}" destId="{E8A0F551-EAC1-40CB-99D0-A97CC95C006E}" srcOrd="0" destOrd="0" presId="urn:microsoft.com/office/officeart/2005/8/layout/radial3"/>
    <dgm:cxn modelId="{F4879C24-3D92-49D3-8FD2-6B2430A5606E}" type="presOf" srcId="{42839FD4-183F-4D95-9096-A44C088C8E16}" destId="{DD5FB8C3-ECE0-4E57-BF55-4A41B1024B1E}" srcOrd="0" destOrd="0" presId="urn:microsoft.com/office/officeart/2005/8/layout/radial3"/>
    <dgm:cxn modelId="{6930EDA4-136E-4DCD-8B0F-9B4156CC07FD}" type="presParOf" srcId="{E8A0F551-EAC1-40CB-99D0-A97CC95C006E}" destId="{B39C00D4-5526-4E91-BEAF-20F98281362F}" srcOrd="0" destOrd="0" presId="urn:microsoft.com/office/officeart/2005/8/layout/radial3"/>
    <dgm:cxn modelId="{15E976C0-4CBB-49D1-AC1B-BDCA218290C6}" type="presParOf" srcId="{B39C00D4-5526-4E91-BEAF-20F98281362F}" destId="{DD5FB8C3-ECE0-4E57-BF55-4A41B1024B1E}" srcOrd="0" destOrd="0" presId="urn:microsoft.com/office/officeart/2005/8/layout/radial3"/>
  </dgm:cxnLst>
  <dgm:bg/>
  <dgm:whole/>
  <dgm:extLst>
    <a:ext uri="http://schemas.microsoft.com/office/drawing/2008/diagram">
      <dsp:dataModelExt xmlns:dsp="http://schemas.microsoft.com/office/drawing/2008/diagram" relId="rId12" minVer="http://schemas.openxmlformats.org/drawingml/2006/diagram"/>
    </a:ext>
    <a:ext uri="{C62137D5-CB1D-491B-B009-E17868A290BF}">
      <dgm14:recolorImg xmlns:dgm14="http://schemas.microsoft.com/office/drawing/2010/diagram" val="1"/>
    </a:ext>
  </dgm:extLst>
</dgm:dataModel>
</file>

<file path=ppt/diagrams/data7.xml><?xml version="1.0" encoding="utf-8"?>
<dgm:dataModel xmlns:dgm="http://schemas.openxmlformats.org/drawingml/2006/diagram" xmlns:a="http://schemas.openxmlformats.org/drawingml/2006/main">
  <dgm:ptLst>
    <dgm:pt modelId="{2D38D816-4491-4BB2-85D8-EB6E6ED43F3D}" type="doc">
      <dgm:prSet loTypeId="urn:microsoft.com/office/officeart/2008/layout/VerticalCurvedList" loCatId="list" qsTypeId="urn:microsoft.com/office/officeart/2005/8/quickstyle/simple3" qsCatId="simple" csTypeId="urn:microsoft.com/office/officeart/2005/8/colors/accent0_1" csCatId="mainScheme" phldr="1"/>
      <dgm:spPr/>
      <dgm:t>
        <a:bodyPr/>
        <a:lstStyle/>
        <a:p>
          <a:endParaRPr lang="en-US"/>
        </a:p>
      </dgm:t>
    </dgm:pt>
    <dgm:pt modelId="{6C536A65-9566-46FC-B27A-DC9404F76378}">
      <dgm:prSet phldrT="[Text]"/>
      <dgm:spPr/>
      <dgm:t>
        <a:bodyPr/>
        <a:lstStyle/>
        <a:p>
          <a:r>
            <a:rPr lang="en-US" dirty="0" smtClean="0">
              <a:latin typeface="Arial" panose="020B0604020202020204" pitchFamily="34" charset="0"/>
              <a:cs typeface="Arial" panose="020B0604020202020204" pitchFamily="34" charset="0"/>
            </a:rPr>
            <a:t>So far, research shows that digital </a:t>
          </a:r>
          <a:r>
            <a:rPr lang="lv-LV" dirty="0" err="1" smtClean="0">
              <a:latin typeface="Arial" panose="020B0604020202020204" pitchFamily="34" charset="0"/>
              <a:cs typeface="Arial" panose="020B0604020202020204" pitchFamily="34" charset="0"/>
            </a:rPr>
            <a:t>school</a:t>
          </a:r>
          <a:r>
            <a:rPr lang="lv-LV"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culture comp</a:t>
          </a:r>
          <a:r>
            <a:rPr lang="lv-LV" dirty="0" err="1" smtClean="0">
              <a:latin typeface="Arial" panose="020B0604020202020204" pitchFamily="34" charset="0"/>
              <a:cs typeface="Arial" panose="020B0604020202020204" pitchFamily="34" charset="0"/>
            </a:rPr>
            <a:t>onents</a:t>
          </a:r>
          <a:r>
            <a:rPr lang="en-US" dirty="0" smtClean="0">
              <a:latin typeface="Arial" panose="020B0604020202020204" pitchFamily="34" charset="0"/>
              <a:cs typeface="Arial" panose="020B0604020202020204" pitchFamily="34" charset="0"/>
            </a:rPr>
            <a:t> have not been widely studied, including</a:t>
          </a:r>
          <a:r>
            <a:rPr lang="lv-LV" dirty="0" smtClean="0">
              <a:latin typeface="Arial" panose="020B0604020202020204" pitchFamily="34" charset="0"/>
              <a:cs typeface="Arial" panose="020B0604020202020204" pitchFamily="34" charset="0"/>
            </a:rPr>
            <a:t> </a:t>
          </a:r>
          <a:r>
            <a:rPr lang="en-US" dirty="0" smtClean="0">
              <a:latin typeface="Arial"/>
              <a:ea typeface="Arial"/>
              <a:cs typeface="Arial"/>
              <a:sym typeface="Arial"/>
            </a:rPr>
            <a:t>the impact on science education.</a:t>
          </a:r>
          <a:endParaRPr lang="en-US" dirty="0"/>
        </a:p>
      </dgm:t>
    </dgm:pt>
    <dgm:pt modelId="{F8FBFA64-53BE-4E92-ACE6-C5FB850E97F8}" type="parTrans" cxnId="{BB5C3EE5-1441-476E-92E6-988A73EA5F6D}">
      <dgm:prSet/>
      <dgm:spPr/>
      <dgm:t>
        <a:bodyPr/>
        <a:lstStyle/>
        <a:p>
          <a:endParaRPr lang="en-US"/>
        </a:p>
      </dgm:t>
    </dgm:pt>
    <dgm:pt modelId="{489042EC-0A52-4616-87F2-342AB6F8F146}" type="sibTrans" cxnId="{BB5C3EE5-1441-476E-92E6-988A73EA5F6D}">
      <dgm:prSet/>
      <dgm:spPr/>
      <dgm:t>
        <a:bodyPr/>
        <a:lstStyle/>
        <a:p>
          <a:endParaRPr lang="en-US"/>
        </a:p>
      </dgm:t>
    </dgm:pt>
    <dgm:pt modelId="{3E89AB49-0F35-49D1-A168-C13C7FE7E24D}">
      <dgm:prSet/>
      <dgm:spPr/>
      <dgm:t>
        <a:bodyPr/>
        <a:lstStyle/>
        <a:p>
          <a:r>
            <a:rPr lang="en-US" dirty="0" smtClean="0">
              <a:latin typeface="Arial"/>
              <a:ea typeface="Arial"/>
              <a:cs typeface="Arial"/>
              <a:sym typeface="Arial"/>
            </a:rPr>
            <a:t>The construct of digital school culture can help to understand the global factors that contribute to the transformation process related to the school environment, including science education.</a:t>
          </a:r>
          <a:endParaRPr lang="lv-LV" dirty="0" smtClean="0">
            <a:latin typeface="Arial"/>
            <a:ea typeface="Arial"/>
            <a:cs typeface="Arial"/>
            <a:sym typeface="Arial"/>
          </a:endParaRPr>
        </a:p>
      </dgm:t>
    </dgm:pt>
    <dgm:pt modelId="{F65FAB5B-824A-45CB-85B3-3E12CACBB90D}" type="parTrans" cxnId="{5E357DE6-1178-404F-A863-0E5B2B985D07}">
      <dgm:prSet/>
      <dgm:spPr/>
      <dgm:t>
        <a:bodyPr/>
        <a:lstStyle/>
        <a:p>
          <a:endParaRPr lang="en-US"/>
        </a:p>
      </dgm:t>
    </dgm:pt>
    <dgm:pt modelId="{D49CB676-ADAF-409D-A62E-53058EE7DE59}" type="sibTrans" cxnId="{5E357DE6-1178-404F-A863-0E5B2B985D07}">
      <dgm:prSet/>
      <dgm:spPr/>
      <dgm:t>
        <a:bodyPr/>
        <a:lstStyle/>
        <a:p>
          <a:endParaRPr lang="en-US"/>
        </a:p>
      </dgm:t>
    </dgm:pt>
    <dgm:pt modelId="{87C9865A-4673-493A-8A90-BD9F08694FD3}">
      <dgm:prSet/>
      <dgm:spPr/>
      <dgm:t>
        <a:bodyPr/>
        <a:lstStyle/>
        <a:p>
          <a:r>
            <a:rPr lang="en-US" dirty="0" smtClean="0">
              <a:latin typeface="Arial"/>
              <a:ea typeface="Arial"/>
              <a:cs typeface="Arial"/>
              <a:sym typeface="Arial"/>
            </a:rPr>
            <a:t>The digital competencies of teachers and students play an essential role in related change processes of innovative digital school model development</a:t>
          </a:r>
          <a:r>
            <a:rPr lang="lv-LV" dirty="0" smtClean="0">
              <a:latin typeface="Arial"/>
              <a:ea typeface="Arial"/>
              <a:cs typeface="Arial"/>
              <a:sym typeface="Arial"/>
            </a:rPr>
            <a:t>.</a:t>
          </a:r>
        </a:p>
      </dgm:t>
    </dgm:pt>
    <dgm:pt modelId="{261404F7-1B7C-4501-A16B-17426DCBEF62}" type="parTrans" cxnId="{2B84270F-7EA4-42C8-BADD-F4D440DA0503}">
      <dgm:prSet/>
      <dgm:spPr/>
      <dgm:t>
        <a:bodyPr/>
        <a:lstStyle/>
        <a:p>
          <a:endParaRPr lang="en-US"/>
        </a:p>
      </dgm:t>
    </dgm:pt>
    <dgm:pt modelId="{5D18D7EF-2EE9-4E10-BA6C-D82E57C16D83}" type="sibTrans" cxnId="{2B84270F-7EA4-42C8-BADD-F4D440DA0503}">
      <dgm:prSet/>
      <dgm:spPr/>
      <dgm:t>
        <a:bodyPr/>
        <a:lstStyle/>
        <a:p>
          <a:endParaRPr lang="en-US"/>
        </a:p>
      </dgm:t>
    </dgm:pt>
    <dgm:pt modelId="{ADB2EC61-B6D5-42D3-8AB1-101230BD8953}">
      <dgm:prSet/>
      <dgm:spPr/>
      <dgm:t>
        <a:bodyPr/>
        <a:lstStyle/>
        <a:p>
          <a:r>
            <a:rPr lang="en-US" dirty="0" smtClean="0">
              <a:latin typeface="Arial"/>
              <a:ea typeface="Arial"/>
              <a:cs typeface="Arial"/>
              <a:sym typeface="Arial"/>
            </a:rPr>
            <a:t>The discovered components of digital school culture in the review could be helpful for both schools and education policymakers on school improvement, the creation of innovations, and digital technology in education as a particular case of innovations and learning. </a:t>
          </a:r>
          <a:endParaRPr lang="lv-LV" dirty="0" smtClean="0">
            <a:latin typeface="Arial"/>
            <a:ea typeface="Arial"/>
            <a:cs typeface="Arial"/>
            <a:sym typeface="Arial"/>
          </a:endParaRPr>
        </a:p>
      </dgm:t>
    </dgm:pt>
    <dgm:pt modelId="{FD40DF43-6BC0-4859-BF7D-F7A95FB65C73}" type="parTrans" cxnId="{0D702344-8F64-419F-81D0-8D1A1661D812}">
      <dgm:prSet/>
      <dgm:spPr/>
      <dgm:t>
        <a:bodyPr/>
        <a:lstStyle/>
        <a:p>
          <a:endParaRPr lang="en-US"/>
        </a:p>
      </dgm:t>
    </dgm:pt>
    <dgm:pt modelId="{6E133582-ED85-4FC0-8FC1-3D988DD66BB3}" type="sibTrans" cxnId="{0D702344-8F64-419F-81D0-8D1A1661D812}">
      <dgm:prSet/>
      <dgm:spPr/>
      <dgm:t>
        <a:bodyPr/>
        <a:lstStyle/>
        <a:p>
          <a:endParaRPr lang="en-US"/>
        </a:p>
      </dgm:t>
    </dgm:pt>
    <dgm:pt modelId="{83900068-0B74-4B45-A97E-7653671B87DB}" type="pres">
      <dgm:prSet presAssocID="{2D38D816-4491-4BB2-85D8-EB6E6ED43F3D}" presName="Name0" presStyleCnt="0">
        <dgm:presLayoutVars>
          <dgm:chMax val="7"/>
          <dgm:chPref val="7"/>
          <dgm:dir/>
        </dgm:presLayoutVars>
      </dgm:prSet>
      <dgm:spPr/>
      <dgm:t>
        <a:bodyPr/>
        <a:lstStyle/>
        <a:p>
          <a:endParaRPr lang="en-US"/>
        </a:p>
      </dgm:t>
    </dgm:pt>
    <dgm:pt modelId="{65B6EFF8-20A0-4FDF-AA4D-DC9AAEF05EC0}" type="pres">
      <dgm:prSet presAssocID="{2D38D816-4491-4BB2-85D8-EB6E6ED43F3D}" presName="Name1" presStyleCnt="0"/>
      <dgm:spPr/>
    </dgm:pt>
    <dgm:pt modelId="{E4E95A83-FA3D-41AC-8490-4695740A5BCC}" type="pres">
      <dgm:prSet presAssocID="{2D38D816-4491-4BB2-85D8-EB6E6ED43F3D}" presName="cycle" presStyleCnt="0"/>
      <dgm:spPr/>
    </dgm:pt>
    <dgm:pt modelId="{256E37B1-20F9-46ED-848F-6319B12D17F4}" type="pres">
      <dgm:prSet presAssocID="{2D38D816-4491-4BB2-85D8-EB6E6ED43F3D}" presName="srcNode" presStyleLbl="node1" presStyleIdx="0" presStyleCnt="4"/>
      <dgm:spPr/>
    </dgm:pt>
    <dgm:pt modelId="{051BD972-D18A-400E-9C5B-B29AC4F5CC46}" type="pres">
      <dgm:prSet presAssocID="{2D38D816-4491-4BB2-85D8-EB6E6ED43F3D}" presName="conn" presStyleLbl="parChTrans1D2" presStyleIdx="0" presStyleCnt="1"/>
      <dgm:spPr/>
      <dgm:t>
        <a:bodyPr/>
        <a:lstStyle/>
        <a:p>
          <a:endParaRPr lang="en-US"/>
        </a:p>
      </dgm:t>
    </dgm:pt>
    <dgm:pt modelId="{CC493800-07D1-4B31-9F02-685B48BCAC12}" type="pres">
      <dgm:prSet presAssocID="{2D38D816-4491-4BB2-85D8-EB6E6ED43F3D}" presName="extraNode" presStyleLbl="node1" presStyleIdx="0" presStyleCnt="4"/>
      <dgm:spPr/>
    </dgm:pt>
    <dgm:pt modelId="{65209195-CE5E-49D5-9A5B-548C7FFCC080}" type="pres">
      <dgm:prSet presAssocID="{2D38D816-4491-4BB2-85D8-EB6E6ED43F3D}" presName="dstNode" presStyleLbl="node1" presStyleIdx="0" presStyleCnt="4"/>
      <dgm:spPr/>
    </dgm:pt>
    <dgm:pt modelId="{F96ED696-ABD5-4B06-9EB6-52F9DA641D58}" type="pres">
      <dgm:prSet presAssocID="{6C536A65-9566-46FC-B27A-DC9404F76378}" presName="text_1" presStyleLbl="node1" presStyleIdx="0" presStyleCnt="4">
        <dgm:presLayoutVars>
          <dgm:bulletEnabled val="1"/>
        </dgm:presLayoutVars>
      </dgm:prSet>
      <dgm:spPr/>
      <dgm:t>
        <a:bodyPr/>
        <a:lstStyle/>
        <a:p>
          <a:endParaRPr lang="en-US"/>
        </a:p>
      </dgm:t>
    </dgm:pt>
    <dgm:pt modelId="{CBCB7EAB-9280-4CCC-9C16-670FE922F808}" type="pres">
      <dgm:prSet presAssocID="{6C536A65-9566-46FC-B27A-DC9404F76378}" presName="accent_1" presStyleCnt="0"/>
      <dgm:spPr/>
    </dgm:pt>
    <dgm:pt modelId="{21B1F71B-6895-402E-A6A5-A583AFCE74CB}" type="pres">
      <dgm:prSet presAssocID="{6C536A65-9566-46FC-B27A-DC9404F76378}" presName="accentRepeatNode" presStyleLbl="solidFgAcc1" presStyleIdx="0" presStyleCnt="4"/>
      <dgm:spPr/>
    </dgm:pt>
    <dgm:pt modelId="{C10BC2D2-762E-4FCC-BEF6-98A26BF76BD4}" type="pres">
      <dgm:prSet presAssocID="{3E89AB49-0F35-49D1-A168-C13C7FE7E24D}" presName="text_2" presStyleLbl="node1" presStyleIdx="1" presStyleCnt="4">
        <dgm:presLayoutVars>
          <dgm:bulletEnabled val="1"/>
        </dgm:presLayoutVars>
      </dgm:prSet>
      <dgm:spPr/>
      <dgm:t>
        <a:bodyPr/>
        <a:lstStyle/>
        <a:p>
          <a:endParaRPr lang="en-US"/>
        </a:p>
      </dgm:t>
    </dgm:pt>
    <dgm:pt modelId="{0649931B-B5BB-4F1B-ABED-FCABCEE96250}" type="pres">
      <dgm:prSet presAssocID="{3E89AB49-0F35-49D1-A168-C13C7FE7E24D}" presName="accent_2" presStyleCnt="0"/>
      <dgm:spPr/>
    </dgm:pt>
    <dgm:pt modelId="{E9E64A8B-688B-4DF7-90F0-2C6C73A1DF38}" type="pres">
      <dgm:prSet presAssocID="{3E89AB49-0F35-49D1-A168-C13C7FE7E24D}" presName="accentRepeatNode" presStyleLbl="solidFgAcc1" presStyleIdx="1" presStyleCnt="4"/>
      <dgm:spPr/>
    </dgm:pt>
    <dgm:pt modelId="{52C4FCB8-7098-42CE-AB57-82ED6BAF33DF}" type="pres">
      <dgm:prSet presAssocID="{87C9865A-4673-493A-8A90-BD9F08694FD3}" presName="text_3" presStyleLbl="node1" presStyleIdx="2" presStyleCnt="4">
        <dgm:presLayoutVars>
          <dgm:bulletEnabled val="1"/>
        </dgm:presLayoutVars>
      </dgm:prSet>
      <dgm:spPr/>
      <dgm:t>
        <a:bodyPr/>
        <a:lstStyle/>
        <a:p>
          <a:endParaRPr lang="en-US"/>
        </a:p>
      </dgm:t>
    </dgm:pt>
    <dgm:pt modelId="{8C948B81-8582-4969-8DC4-52761BF02189}" type="pres">
      <dgm:prSet presAssocID="{87C9865A-4673-493A-8A90-BD9F08694FD3}" presName="accent_3" presStyleCnt="0"/>
      <dgm:spPr/>
    </dgm:pt>
    <dgm:pt modelId="{30C53676-DF95-4E48-8D2A-893DEF3B9591}" type="pres">
      <dgm:prSet presAssocID="{87C9865A-4673-493A-8A90-BD9F08694FD3}" presName="accentRepeatNode" presStyleLbl="solidFgAcc1" presStyleIdx="2" presStyleCnt="4"/>
      <dgm:spPr/>
    </dgm:pt>
    <dgm:pt modelId="{8E7D78E1-8B76-4750-9863-29342803E24B}" type="pres">
      <dgm:prSet presAssocID="{ADB2EC61-B6D5-42D3-8AB1-101230BD8953}" presName="text_4" presStyleLbl="node1" presStyleIdx="3" presStyleCnt="4">
        <dgm:presLayoutVars>
          <dgm:bulletEnabled val="1"/>
        </dgm:presLayoutVars>
      </dgm:prSet>
      <dgm:spPr/>
      <dgm:t>
        <a:bodyPr/>
        <a:lstStyle/>
        <a:p>
          <a:endParaRPr lang="en-US"/>
        </a:p>
      </dgm:t>
    </dgm:pt>
    <dgm:pt modelId="{61AE7DA7-8BD8-4E7E-AC88-07E74B332EBD}" type="pres">
      <dgm:prSet presAssocID="{ADB2EC61-B6D5-42D3-8AB1-101230BD8953}" presName="accent_4" presStyleCnt="0"/>
      <dgm:spPr/>
    </dgm:pt>
    <dgm:pt modelId="{8A5CD679-54F2-4B52-BC21-8C5D819E8810}" type="pres">
      <dgm:prSet presAssocID="{ADB2EC61-B6D5-42D3-8AB1-101230BD8953}" presName="accentRepeatNode" presStyleLbl="solidFgAcc1" presStyleIdx="3" presStyleCnt="4"/>
      <dgm:spPr/>
    </dgm:pt>
  </dgm:ptLst>
  <dgm:cxnLst>
    <dgm:cxn modelId="{BB5C3EE5-1441-476E-92E6-988A73EA5F6D}" srcId="{2D38D816-4491-4BB2-85D8-EB6E6ED43F3D}" destId="{6C536A65-9566-46FC-B27A-DC9404F76378}" srcOrd="0" destOrd="0" parTransId="{F8FBFA64-53BE-4E92-ACE6-C5FB850E97F8}" sibTransId="{489042EC-0A52-4616-87F2-342AB6F8F146}"/>
    <dgm:cxn modelId="{ED617142-150A-4C81-941C-D2488F0C2BCC}" type="presOf" srcId="{ADB2EC61-B6D5-42D3-8AB1-101230BD8953}" destId="{8E7D78E1-8B76-4750-9863-29342803E24B}" srcOrd="0" destOrd="0" presId="urn:microsoft.com/office/officeart/2008/layout/VerticalCurvedList"/>
    <dgm:cxn modelId="{348E40F6-205F-4A1C-B0C1-496C62033EAB}" type="presOf" srcId="{489042EC-0A52-4616-87F2-342AB6F8F146}" destId="{051BD972-D18A-400E-9C5B-B29AC4F5CC46}" srcOrd="0" destOrd="0" presId="urn:microsoft.com/office/officeart/2008/layout/VerticalCurvedList"/>
    <dgm:cxn modelId="{986DEF6F-144E-4845-BDEA-299449EAFD7C}" type="presOf" srcId="{87C9865A-4673-493A-8A90-BD9F08694FD3}" destId="{52C4FCB8-7098-42CE-AB57-82ED6BAF33DF}" srcOrd="0" destOrd="0" presId="urn:microsoft.com/office/officeart/2008/layout/VerticalCurvedList"/>
    <dgm:cxn modelId="{1CB37796-F695-4D09-BBC9-47AFB3137B6B}" type="presOf" srcId="{3E89AB49-0F35-49D1-A168-C13C7FE7E24D}" destId="{C10BC2D2-762E-4FCC-BEF6-98A26BF76BD4}" srcOrd="0" destOrd="0" presId="urn:microsoft.com/office/officeart/2008/layout/VerticalCurvedList"/>
    <dgm:cxn modelId="{1DB405BD-B5A5-4FDF-AD63-60C7E7A6501C}" type="presOf" srcId="{6C536A65-9566-46FC-B27A-DC9404F76378}" destId="{F96ED696-ABD5-4B06-9EB6-52F9DA641D58}" srcOrd="0" destOrd="0" presId="urn:microsoft.com/office/officeart/2008/layout/VerticalCurvedList"/>
    <dgm:cxn modelId="{2B84270F-7EA4-42C8-BADD-F4D440DA0503}" srcId="{2D38D816-4491-4BB2-85D8-EB6E6ED43F3D}" destId="{87C9865A-4673-493A-8A90-BD9F08694FD3}" srcOrd="2" destOrd="0" parTransId="{261404F7-1B7C-4501-A16B-17426DCBEF62}" sibTransId="{5D18D7EF-2EE9-4E10-BA6C-D82E57C16D83}"/>
    <dgm:cxn modelId="{25EF8270-8802-4C36-9A83-44F9F858FE09}" type="presOf" srcId="{2D38D816-4491-4BB2-85D8-EB6E6ED43F3D}" destId="{83900068-0B74-4B45-A97E-7653671B87DB}" srcOrd="0" destOrd="0" presId="urn:microsoft.com/office/officeart/2008/layout/VerticalCurvedList"/>
    <dgm:cxn modelId="{0D702344-8F64-419F-81D0-8D1A1661D812}" srcId="{2D38D816-4491-4BB2-85D8-EB6E6ED43F3D}" destId="{ADB2EC61-B6D5-42D3-8AB1-101230BD8953}" srcOrd="3" destOrd="0" parTransId="{FD40DF43-6BC0-4859-BF7D-F7A95FB65C73}" sibTransId="{6E133582-ED85-4FC0-8FC1-3D988DD66BB3}"/>
    <dgm:cxn modelId="{5E357DE6-1178-404F-A863-0E5B2B985D07}" srcId="{2D38D816-4491-4BB2-85D8-EB6E6ED43F3D}" destId="{3E89AB49-0F35-49D1-A168-C13C7FE7E24D}" srcOrd="1" destOrd="0" parTransId="{F65FAB5B-824A-45CB-85B3-3E12CACBB90D}" sibTransId="{D49CB676-ADAF-409D-A62E-53058EE7DE59}"/>
    <dgm:cxn modelId="{A03C1A1D-8E4B-4B18-A7E2-250EA66CADC8}" type="presParOf" srcId="{83900068-0B74-4B45-A97E-7653671B87DB}" destId="{65B6EFF8-20A0-4FDF-AA4D-DC9AAEF05EC0}" srcOrd="0" destOrd="0" presId="urn:microsoft.com/office/officeart/2008/layout/VerticalCurvedList"/>
    <dgm:cxn modelId="{CA356CB1-AB9D-4C93-AD7B-582F120DFAF9}" type="presParOf" srcId="{65B6EFF8-20A0-4FDF-AA4D-DC9AAEF05EC0}" destId="{E4E95A83-FA3D-41AC-8490-4695740A5BCC}" srcOrd="0" destOrd="0" presId="urn:microsoft.com/office/officeart/2008/layout/VerticalCurvedList"/>
    <dgm:cxn modelId="{4E435E3D-32E0-46CF-AED4-A6194231D675}" type="presParOf" srcId="{E4E95A83-FA3D-41AC-8490-4695740A5BCC}" destId="{256E37B1-20F9-46ED-848F-6319B12D17F4}" srcOrd="0" destOrd="0" presId="urn:microsoft.com/office/officeart/2008/layout/VerticalCurvedList"/>
    <dgm:cxn modelId="{B97F7584-A2B9-4D49-9CFA-908D5833F972}" type="presParOf" srcId="{E4E95A83-FA3D-41AC-8490-4695740A5BCC}" destId="{051BD972-D18A-400E-9C5B-B29AC4F5CC46}" srcOrd="1" destOrd="0" presId="urn:microsoft.com/office/officeart/2008/layout/VerticalCurvedList"/>
    <dgm:cxn modelId="{4974C859-CCEA-47F3-BB29-9A23BEF129C1}" type="presParOf" srcId="{E4E95A83-FA3D-41AC-8490-4695740A5BCC}" destId="{CC493800-07D1-4B31-9F02-685B48BCAC12}" srcOrd="2" destOrd="0" presId="urn:microsoft.com/office/officeart/2008/layout/VerticalCurvedList"/>
    <dgm:cxn modelId="{2F23B28C-6A55-40B2-9DB6-4FE7BC3AE0D9}" type="presParOf" srcId="{E4E95A83-FA3D-41AC-8490-4695740A5BCC}" destId="{65209195-CE5E-49D5-9A5B-548C7FFCC080}" srcOrd="3" destOrd="0" presId="urn:microsoft.com/office/officeart/2008/layout/VerticalCurvedList"/>
    <dgm:cxn modelId="{1F290A40-9B65-4F3A-8B33-1245B54E64F8}" type="presParOf" srcId="{65B6EFF8-20A0-4FDF-AA4D-DC9AAEF05EC0}" destId="{F96ED696-ABD5-4B06-9EB6-52F9DA641D58}" srcOrd="1" destOrd="0" presId="urn:microsoft.com/office/officeart/2008/layout/VerticalCurvedList"/>
    <dgm:cxn modelId="{7F049597-5681-41C0-9729-5B67E692DF2B}" type="presParOf" srcId="{65B6EFF8-20A0-4FDF-AA4D-DC9AAEF05EC0}" destId="{CBCB7EAB-9280-4CCC-9C16-670FE922F808}" srcOrd="2" destOrd="0" presId="urn:microsoft.com/office/officeart/2008/layout/VerticalCurvedList"/>
    <dgm:cxn modelId="{54A73F8B-0E1D-4641-83CD-A79EFF964544}" type="presParOf" srcId="{CBCB7EAB-9280-4CCC-9C16-670FE922F808}" destId="{21B1F71B-6895-402E-A6A5-A583AFCE74CB}" srcOrd="0" destOrd="0" presId="urn:microsoft.com/office/officeart/2008/layout/VerticalCurvedList"/>
    <dgm:cxn modelId="{B0C1F030-B8D9-47AE-91D1-4FBEFD6C1AD6}" type="presParOf" srcId="{65B6EFF8-20A0-4FDF-AA4D-DC9AAEF05EC0}" destId="{C10BC2D2-762E-4FCC-BEF6-98A26BF76BD4}" srcOrd="3" destOrd="0" presId="urn:microsoft.com/office/officeart/2008/layout/VerticalCurvedList"/>
    <dgm:cxn modelId="{74C9E83D-49E0-43D6-BF9F-131168765543}" type="presParOf" srcId="{65B6EFF8-20A0-4FDF-AA4D-DC9AAEF05EC0}" destId="{0649931B-B5BB-4F1B-ABED-FCABCEE96250}" srcOrd="4" destOrd="0" presId="urn:microsoft.com/office/officeart/2008/layout/VerticalCurvedList"/>
    <dgm:cxn modelId="{DE043533-2E99-4B1D-B6C0-F8BBB8278C5D}" type="presParOf" srcId="{0649931B-B5BB-4F1B-ABED-FCABCEE96250}" destId="{E9E64A8B-688B-4DF7-90F0-2C6C73A1DF38}" srcOrd="0" destOrd="0" presId="urn:microsoft.com/office/officeart/2008/layout/VerticalCurvedList"/>
    <dgm:cxn modelId="{E353C3B5-C9B9-4C9B-9219-DAA87AB96D90}" type="presParOf" srcId="{65B6EFF8-20A0-4FDF-AA4D-DC9AAEF05EC0}" destId="{52C4FCB8-7098-42CE-AB57-82ED6BAF33DF}" srcOrd="5" destOrd="0" presId="urn:microsoft.com/office/officeart/2008/layout/VerticalCurvedList"/>
    <dgm:cxn modelId="{6A9D8356-19D6-45EF-93EE-340663C49178}" type="presParOf" srcId="{65B6EFF8-20A0-4FDF-AA4D-DC9AAEF05EC0}" destId="{8C948B81-8582-4969-8DC4-52761BF02189}" srcOrd="6" destOrd="0" presId="urn:microsoft.com/office/officeart/2008/layout/VerticalCurvedList"/>
    <dgm:cxn modelId="{2DA126E4-0F5C-41BD-A660-C4752CCCCCB3}" type="presParOf" srcId="{8C948B81-8582-4969-8DC4-52761BF02189}" destId="{30C53676-DF95-4E48-8D2A-893DEF3B9591}" srcOrd="0" destOrd="0" presId="urn:microsoft.com/office/officeart/2008/layout/VerticalCurvedList"/>
    <dgm:cxn modelId="{970BD473-0425-47FF-B48C-5E1633993643}" type="presParOf" srcId="{65B6EFF8-20A0-4FDF-AA4D-DC9AAEF05EC0}" destId="{8E7D78E1-8B76-4750-9863-29342803E24B}" srcOrd="7" destOrd="0" presId="urn:microsoft.com/office/officeart/2008/layout/VerticalCurvedList"/>
    <dgm:cxn modelId="{AEE5D061-BE39-454A-814D-57B89B5142AB}" type="presParOf" srcId="{65B6EFF8-20A0-4FDF-AA4D-DC9AAEF05EC0}" destId="{61AE7DA7-8BD8-4E7E-AC88-07E74B332EBD}" srcOrd="8" destOrd="0" presId="urn:microsoft.com/office/officeart/2008/layout/VerticalCurvedList"/>
    <dgm:cxn modelId="{C6FB9D36-6130-4394-B310-371DC37B9BBB}" type="presParOf" srcId="{61AE7DA7-8BD8-4E7E-AC88-07E74B332EBD}" destId="{8A5CD679-54F2-4B52-BC21-8C5D819E881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AEBF18-CC47-4F33-B3C0-40254655B3F3}">
      <dsp:nvSpPr>
        <dsp:cNvPr id="0" name=""/>
        <dsp:cNvSpPr/>
      </dsp:nvSpPr>
      <dsp:spPr>
        <a:xfrm>
          <a:off x="1349" y="875771"/>
          <a:ext cx="3667124" cy="3667124"/>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r>
            <a:rPr lang="lv-LV" sz="6500" kern="1200" dirty="0" err="1" smtClean="0">
              <a:latin typeface="Arial" panose="020B0604020202020204" pitchFamily="34" charset="0"/>
              <a:cs typeface="Arial" panose="020B0604020202020204" pitchFamily="34" charset="0"/>
            </a:rPr>
            <a:t>Digital</a:t>
          </a:r>
          <a:r>
            <a:rPr lang="lv-LV" sz="6500" kern="1200" dirty="0" smtClean="0">
              <a:latin typeface="Arial" panose="020B0604020202020204" pitchFamily="34" charset="0"/>
              <a:cs typeface="Arial" panose="020B0604020202020204" pitchFamily="34" charset="0"/>
            </a:rPr>
            <a:t> </a:t>
          </a:r>
          <a:r>
            <a:rPr lang="lv-LV" sz="6500" kern="1200" dirty="0" err="1" smtClean="0">
              <a:latin typeface="Arial" panose="020B0604020202020204" pitchFamily="34" charset="0"/>
              <a:cs typeface="Arial" panose="020B0604020202020204" pitchFamily="34" charset="0"/>
            </a:rPr>
            <a:t>culture</a:t>
          </a:r>
          <a:endParaRPr lang="en-US" sz="6500" kern="1200" dirty="0">
            <a:latin typeface="Arial" panose="020B0604020202020204" pitchFamily="34" charset="0"/>
            <a:cs typeface="Arial" panose="020B0604020202020204" pitchFamily="34" charset="0"/>
          </a:endParaRPr>
        </a:p>
      </dsp:txBody>
      <dsp:txXfrm>
        <a:off x="538387" y="1412809"/>
        <a:ext cx="2593048" cy="2593048"/>
      </dsp:txXfrm>
    </dsp:sp>
    <dsp:sp modelId="{3C1DAB23-24F1-410F-BA15-B07F69FCFF41}">
      <dsp:nvSpPr>
        <dsp:cNvPr id="0" name=""/>
        <dsp:cNvSpPr/>
      </dsp:nvSpPr>
      <dsp:spPr>
        <a:xfrm rot="17759448">
          <a:off x="3212566" y="1582193"/>
          <a:ext cx="2010854" cy="0"/>
        </a:xfrm>
        <a:custGeom>
          <a:avLst/>
          <a:gdLst/>
          <a:ahLst/>
          <a:cxnLst/>
          <a:rect l="0" t="0" r="0" b="0"/>
          <a:pathLst>
            <a:path>
              <a:moveTo>
                <a:pt x="0" y="0"/>
              </a:moveTo>
              <a:lnTo>
                <a:pt x="2010854" y="0"/>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C4424B-2C9C-4802-BB78-D123D7653A77}">
      <dsp:nvSpPr>
        <dsp:cNvPr id="0" name=""/>
        <dsp:cNvSpPr/>
      </dsp:nvSpPr>
      <dsp:spPr>
        <a:xfrm>
          <a:off x="4658598" y="678451"/>
          <a:ext cx="428635" cy="0"/>
        </a:xfrm>
        <a:prstGeom prst="line">
          <a:avLst/>
        </a:pr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090736-A671-43CD-8463-4CB3D6DA61BD}">
      <dsp:nvSpPr>
        <dsp:cNvPr id="0" name=""/>
        <dsp:cNvSpPr/>
      </dsp:nvSpPr>
      <dsp:spPr>
        <a:xfrm>
          <a:off x="5087234" y="1490"/>
          <a:ext cx="3039415" cy="135392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en-US" sz="2500" kern="1200" dirty="0" smtClean="0">
              <a:latin typeface="Arial" panose="020B0604020202020204" pitchFamily="34" charset="0"/>
              <a:cs typeface="Arial" panose="020B0604020202020204" pitchFamily="34" charset="0"/>
            </a:rPr>
            <a:t>The ability to deal with technology</a:t>
          </a:r>
          <a:endParaRPr lang="en-US" sz="2500" kern="1200" dirty="0">
            <a:latin typeface="Arial" panose="020B0604020202020204" pitchFamily="34" charset="0"/>
            <a:cs typeface="Arial" panose="020B0604020202020204" pitchFamily="34" charset="0"/>
          </a:endParaRPr>
        </a:p>
      </dsp:txBody>
      <dsp:txXfrm>
        <a:off x="5087234" y="1490"/>
        <a:ext cx="3039415" cy="1353921"/>
      </dsp:txXfrm>
    </dsp:sp>
    <dsp:sp modelId="{42BA8374-24AD-46DA-A4DC-03EEEDF5475B}">
      <dsp:nvSpPr>
        <dsp:cNvPr id="0" name=""/>
        <dsp:cNvSpPr/>
      </dsp:nvSpPr>
      <dsp:spPr>
        <a:xfrm rot="19538344">
          <a:off x="3684249" y="2333620"/>
          <a:ext cx="1067488" cy="0"/>
        </a:xfrm>
        <a:custGeom>
          <a:avLst/>
          <a:gdLst/>
          <a:ahLst/>
          <a:cxnLst/>
          <a:rect l="0" t="0" r="0" b="0"/>
          <a:pathLst>
            <a:path>
              <a:moveTo>
                <a:pt x="0" y="0"/>
              </a:moveTo>
              <a:lnTo>
                <a:pt x="1067488" y="0"/>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6B4E31-9871-41E3-B6B6-161F4BCE53AC}">
      <dsp:nvSpPr>
        <dsp:cNvPr id="0" name=""/>
        <dsp:cNvSpPr/>
      </dsp:nvSpPr>
      <dsp:spPr>
        <a:xfrm>
          <a:off x="4658598" y="2032372"/>
          <a:ext cx="428635" cy="0"/>
        </a:xfrm>
        <a:prstGeom prst="line">
          <a:avLst/>
        </a:pr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CE2108-956A-439F-994D-6FEA5EE40686}">
      <dsp:nvSpPr>
        <dsp:cNvPr id="0" name=""/>
        <dsp:cNvSpPr/>
      </dsp:nvSpPr>
      <dsp:spPr>
        <a:xfrm>
          <a:off x="5087234" y="1355411"/>
          <a:ext cx="3039415" cy="135392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en-US" sz="2500" kern="1200" dirty="0" smtClean="0">
              <a:latin typeface="Arial" panose="020B0604020202020204" pitchFamily="34" charset="0"/>
              <a:cs typeface="Arial" panose="020B0604020202020204" pitchFamily="34" charset="0"/>
            </a:rPr>
            <a:t>Communication via electronic means</a:t>
          </a:r>
          <a:endParaRPr lang="en-US" sz="2500" kern="1200" dirty="0">
            <a:latin typeface="Arial" panose="020B0604020202020204" pitchFamily="34" charset="0"/>
            <a:cs typeface="Arial" panose="020B0604020202020204" pitchFamily="34" charset="0"/>
          </a:endParaRPr>
        </a:p>
      </dsp:txBody>
      <dsp:txXfrm>
        <a:off x="5087234" y="1355411"/>
        <a:ext cx="3039415" cy="1353921"/>
      </dsp:txXfrm>
    </dsp:sp>
    <dsp:sp modelId="{5CFD8364-C4CB-402D-B503-39C97A8D106E}">
      <dsp:nvSpPr>
        <dsp:cNvPr id="0" name=""/>
        <dsp:cNvSpPr/>
      </dsp:nvSpPr>
      <dsp:spPr>
        <a:xfrm rot="2061656">
          <a:off x="3684249" y="3085046"/>
          <a:ext cx="1067488" cy="0"/>
        </a:xfrm>
        <a:custGeom>
          <a:avLst/>
          <a:gdLst/>
          <a:ahLst/>
          <a:cxnLst/>
          <a:rect l="0" t="0" r="0" b="0"/>
          <a:pathLst>
            <a:path>
              <a:moveTo>
                <a:pt x="0" y="0"/>
              </a:moveTo>
              <a:lnTo>
                <a:pt x="1067488" y="0"/>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E09899-E87A-4F94-A8DF-96A551149C29}">
      <dsp:nvSpPr>
        <dsp:cNvPr id="0" name=""/>
        <dsp:cNvSpPr/>
      </dsp:nvSpPr>
      <dsp:spPr>
        <a:xfrm>
          <a:off x="4658598" y="3386294"/>
          <a:ext cx="428635" cy="0"/>
        </a:xfrm>
        <a:prstGeom prst="line">
          <a:avLst/>
        </a:pr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5F8CDA9-ECCC-4191-BEEC-07466029638D}">
      <dsp:nvSpPr>
        <dsp:cNvPr id="0" name=""/>
        <dsp:cNvSpPr/>
      </dsp:nvSpPr>
      <dsp:spPr>
        <a:xfrm>
          <a:off x="5087234" y="2709333"/>
          <a:ext cx="3039415" cy="135392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en-US" sz="2500" kern="1200" dirty="0" smtClean="0">
              <a:latin typeface="Arial" panose="020B0604020202020204" pitchFamily="34" charset="0"/>
              <a:cs typeface="Arial" panose="020B0604020202020204" pitchFamily="34" charset="0"/>
            </a:rPr>
            <a:t>Access to information</a:t>
          </a:r>
          <a:endParaRPr lang="en-US" sz="2500" kern="1200" dirty="0">
            <a:latin typeface="Arial" panose="020B0604020202020204" pitchFamily="34" charset="0"/>
            <a:cs typeface="Arial" panose="020B0604020202020204" pitchFamily="34" charset="0"/>
          </a:endParaRPr>
        </a:p>
      </dsp:txBody>
      <dsp:txXfrm>
        <a:off x="5087234" y="2709333"/>
        <a:ext cx="3039415" cy="1353921"/>
      </dsp:txXfrm>
    </dsp:sp>
    <dsp:sp modelId="{EE6B6922-B1E6-4A67-8CF6-6D0F48E02182}">
      <dsp:nvSpPr>
        <dsp:cNvPr id="0" name=""/>
        <dsp:cNvSpPr/>
      </dsp:nvSpPr>
      <dsp:spPr>
        <a:xfrm rot="3840552">
          <a:off x="3212566" y="3836473"/>
          <a:ext cx="2010854" cy="0"/>
        </a:xfrm>
        <a:custGeom>
          <a:avLst/>
          <a:gdLst/>
          <a:ahLst/>
          <a:cxnLst/>
          <a:rect l="0" t="0" r="0" b="0"/>
          <a:pathLst>
            <a:path>
              <a:moveTo>
                <a:pt x="0" y="0"/>
              </a:moveTo>
              <a:lnTo>
                <a:pt x="2010854" y="0"/>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64C8288-9215-4FA1-8C25-56FFE71F3DB1}">
      <dsp:nvSpPr>
        <dsp:cNvPr id="0" name=""/>
        <dsp:cNvSpPr/>
      </dsp:nvSpPr>
      <dsp:spPr>
        <a:xfrm>
          <a:off x="4658598" y="4740215"/>
          <a:ext cx="428635" cy="0"/>
        </a:xfrm>
        <a:prstGeom prst="line">
          <a:avLst/>
        </a:pr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3D6350-2A89-440B-A216-2D94DBF278DE}">
      <dsp:nvSpPr>
        <dsp:cNvPr id="0" name=""/>
        <dsp:cNvSpPr/>
      </dsp:nvSpPr>
      <dsp:spPr>
        <a:xfrm>
          <a:off x="5087234" y="4063255"/>
          <a:ext cx="3039415" cy="135392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en-US" sz="2500" kern="1200" dirty="0" smtClean="0">
              <a:latin typeface="Arial" panose="020B0604020202020204" pitchFamily="34" charset="0"/>
              <a:cs typeface="Arial" panose="020B0604020202020204" pitchFamily="34" charset="0"/>
            </a:rPr>
            <a:t>The ability to build a virtual relationship</a:t>
          </a:r>
          <a:endParaRPr lang="en-US" sz="2500" kern="1200" dirty="0">
            <a:latin typeface="Arial" panose="020B0604020202020204" pitchFamily="34" charset="0"/>
            <a:cs typeface="Arial" panose="020B0604020202020204" pitchFamily="34" charset="0"/>
          </a:endParaRPr>
        </a:p>
      </dsp:txBody>
      <dsp:txXfrm>
        <a:off x="5087234" y="4063255"/>
        <a:ext cx="3039415" cy="135392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8D6D02-51E2-403B-8155-0ACFAD0919D8}">
      <dsp:nvSpPr>
        <dsp:cNvPr id="0" name=""/>
        <dsp:cNvSpPr/>
      </dsp:nvSpPr>
      <dsp:spPr>
        <a:xfrm>
          <a:off x="1029892" y="3194"/>
          <a:ext cx="1410002" cy="705001"/>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lv-LV" sz="1400" kern="1200" dirty="0" smtClean="0"/>
            <a:t> </a:t>
          </a:r>
          <a:r>
            <a:rPr lang="en-US" sz="1400" kern="1200" dirty="0" smtClean="0"/>
            <a:t>Strategy and Leadership</a:t>
          </a:r>
          <a:endParaRPr lang="en-US" sz="1400" kern="1200" dirty="0"/>
        </a:p>
      </dsp:txBody>
      <dsp:txXfrm>
        <a:off x="1050541" y="23843"/>
        <a:ext cx="1368704" cy="663703"/>
      </dsp:txXfrm>
    </dsp:sp>
    <dsp:sp modelId="{1A2F0792-60CF-4F42-BBB0-6D5836AB61E1}">
      <dsp:nvSpPr>
        <dsp:cNvPr id="0" name=""/>
        <dsp:cNvSpPr/>
      </dsp:nvSpPr>
      <dsp:spPr>
        <a:xfrm>
          <a:off x="1170892" y="708195"/>
          <a:ext cx="141000" cy="528750"/>
        </a:xfrm>
        <a:custGeom>
          <a:avLst/>
          <a:gdLst/>
          <a:ahLst/>
          <a:cxnLst/>
          <a:rect l="0" t="0" r="0" b="0"/>
          <a:pathLst>
            <a:path>
              <a:moveTo>
                <a:pt x="0" y="0"/>
              </a:moveTo>
              <a:lnTo>
                <a:pt x="0" y="528750"/>
              </a:lnTo>
              <a:lnTo>
                <a:pt x="141000" y="528750"/>
              </a:lnTo>
            </a:path>
          </a:pathLst>
        </a:custGeom>
        <a:noFill/>
        <a:ln w="25400" cap="flat" cmpd="sng" algn="ctr">
          <a:solidFill>
            <a:schemeClr val="dk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25502918-C6D4-43BA-938C-F6D25321C77A}">
      <dsp:nvSpPr>
        <dsp:cNvPr id="0" name=""/>
        <dsp:cNvSpPr/>
      </dsp:nvSpPr>
      <dsp:spPr>
        <a:xfrm>
          <a:off x="1311893" y="884445"/>
          <a:ext cx="1128001" cy="705001"/>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n-US" sz="1000" kern="1200" smtClean="0"/>
            <a:t>Existence and implementation of a digital strategy</a:t>
          </a:r>
          <a:endParaRPr lang="en-US" sz="1000" kern="1200" dirty="0"/>
        </a:p>
      </dsp:txBody>
      <dsp:txXfrm>
        <a:off x="1332542" y="905094"/>
        <a:ext cx="1086703" cy="663703"/>
      </dsp:txXfrm>
    </dsp:sp>
    <dsp:sp modelId="{8A3D8250-51CF-4655-B071-176FE2D321A1}">
      <dsp:nvSpPr>
        <dsp:cNvPr id="0" name=""/>
        <dsp:cNvSpPr/>
      </dsp:nvSpPr>
      <dsp:spPr>
        <a:xfrm>
          <a:off x="1170892" y="708195"/>
          <a:ext cx="141000" cy="1410002"/>
        </a:xfrm>
        <a:custGeom>
          <a:avLst/>
          <a:gdLst/>
          <a:ahLst/>
          <a:cxnLst/>
          <a:rect l="0" t="0" r="0" b="0"/>
          <a:pathLst>
            <a:path>
              <a:moveTo>
                <a:pt x="0" y="0"/>
              </a:moveTo>
              <a:lnTo>
                <a:pt x="0" y="1410002"/>
              </a:lnTo>
              <a:lnTo>
                <a:pt x="141000" y="1410002"/>
              </a:lnTo>
            </a:path>
          </a:pathLst>
        </a:custGeom>
        <a:noFill/>
        <a:ln w="25400" cap="flat" cmpd="sng" algn="ctr">
          <a:solidFill>
            <a:schemeClr val="dk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0C711215-33A8-4187-B0C4-692EBA49FC96}">
      <dsp:nvSpPr>
        <dsp:cNvPr id="0" name=""/>
        <dsp:cNvSpPr/>
      </dsp:nvSpPr>
      <dsp:spPr>
        <a:xfrm>
          <a:off x="1311893" y="1765697"/>
          <a:ext cx="1128001" cy="705001"/>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n-US" sz="1000" kern="1200" dirty="0"/>
            <a:t>Managers promote digitalization with priority</a:t>
          </a:r>
        </a:p>
      </dsp:txBody>
      <dsp:txXfrm>
        <a:off x="1332542" y="1786346"/>
        <a:ext cx="1086703" cy="663703"/>
      </dsp:txXfrm>
    </dsp:sp>
    <dsp:sp modelId="{8D2E1745-B0CB-46E3-B4D8-3865C9080F14}">
      <dsp:nvSpPr>
        <dsp:cNvPr id="0" name=""/>
        <dsp:cNvSpPr/>
      </dsp:nvSpPr>
      <dsp:spPr>
        <a:xfrm>
          <a:off x="1170892" y="708195"/>
          <a:ext cx="141000" cy="2291254"/>
        </a:xfrm>
        <a:custGeom>
          <a:avLst/>
          <a:gdLst/>
          <a:ahLst/>
          <a:cxnLst/>
          <a:rect l="0" t="0" r="0" b="0"/>
          <a:pathLst>
            <a:path>
              <a:moveTo>
                <a:pt x="0" y="0"/>
              </a:moveTo>
              <a:lnTo>
                <a:pt x="0" y="2291254"/>
              </a:lnTo>
              <a:lnTo>
                <a:pt x="141000" y="2291254"/>
              </a:lnTo>
            </a:path>
          </a:pathLst>
        </a:custGeom>
        <a:noFill/>
        <a:ln w="25400" cap="flat" cmpd="sng" algn="ctr">
          <a:solidFill>
            <a:schemeClr val="dk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B3CF52FF-AEE2-49F3-BC3A-3789DCB90819}">
      <dsp:nvSpPr>
        <dsp:cNvPr id="0" name=""/>
        <dsp:cNvSpPr/>
      </dsp:nvSpPr>
      <dsp:spPr>
        <a:xfrm>
          <a:off x="1311893" y="2646948"/>
          <a:ext cx="1128001" cy="705001"/>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n-US" sz="1000" kern="1200" dirty="0"/>
            <a:t>Analysis of new technologies</a:t>
          </a:r>
        </a:p>
      </dsp:txBody>
      <dsp:txXfrm>
        <a:off x="1332542" y="2667597"/>
        <a:ext cx="1086703" cy="663703"/>
      </dsp:txXfrm>
    </dsp:sp>
    <dsp:sp modelId="{06B73849-F29D-4516-BD06-15A60A356548}">
      <dsp:nvSpPr>
        <dsp:cNvPr id="0" name=""/>
        <dsp:cNvSpPr/>
      </dsp:nvSpPr>
      <dsp:spPr>
        <a:xfrm>
          <a:off x="1170892" y="708195"/>
          <a:ext cx="141000" cy="3172505"/>
        </a:xfrm>
        <a:custGeom>
          <a:avLst/>
          <a:gdLst/>
          <a:ahLst/>
          <a:cxnLst/>
          <a:rect l="0" t="0" r="0" b="0"/>
          <a:pathLst>
            <a:path>
              <a:moveTo>
                <a:pt x="0" y="0"/>
              </a:moveTo>
              <a:lnTo>
                <a:pt x="0" y="3172505"/>
              </a:lnTo>
              <a:lnTo>
                <a:pt x="141000" y="3172505"/>
              </a:lnTo>
            </a:path>
          </a:pathLst>
        </a:custGeom>
        <a:noFill/>
        <a:ln w="25400" cap="flat" cmpd="sng" algn="ctr">
          <a:solidFill>
            <a:schemeClr val="dk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480AD76A-CCA5-414C-B9AF-5A532D3CB028}">
      <dsp:nvSpPr>
        <dsp:cNvPr id="0" name=""/>
        <dsp:cNvSpPr/>
      </dsp:nvSpPr>
      <dsp:spPr>
        <a:xfrm>
          <a:off x="1311893" y="3528200"/>
          <a:ext cx="1128001" cy="705001"/>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n-US" sz="1000" kern="1200" dirty="0"/>
            <a:t>Democratic leadership style, creative </a:t>
          </a:r>
          <a:r>
            <a:rPr lang="en-US" sz="1000" kern="1200"/>
            <a:t>freedom </a:t>
          </a:r>
          <a:r>
            <a:rPr lang="en-US" sz="1000" kern="1200" smtClean="0"/>
            <a:t>grante</a:t>
          </a:r>
          <a:endParaRPr lang="en-US" sz="1000" kern="1200" dirty="0"/>
        </a:p>
      </dsp:txBody>
      <dsp:txXfrm>
        <a:off x="1332542" y="3548849"/>
        <a:ext cx="1086703" cy="663703"/>
      </dsp:txXfrm>
    </dsp:sp>
    <dsp:sp modelId="{7B88E5B5-B838-4A7D-B8CD-915B198D2B20}">
      <dsp:nvSpPr>
        <dsp:cNvPr id="0" name=""/>
        <dsp:cNvSpPr/>
      </dsp:nvSpPr>
      <dsp:spPr>
        <a:xfrm>
          <a:off x="2792395" y="3194"/>
          <a:ext cx="1410002" cy="705001"/>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lv-LV" sz="1400" kern="1200" dirty="0" err="1" smtClean="0"/>
            <a:t>Teacher</a:t>
          </a:r>
          <a:r>
            <a:rPr lang="lv-LV" sz="1400" kern="1200" dirty="0" smtClean="0"/>
            <a:t> </a:t>
          </a:r>
          <a:r>
            <a:rPr lang="lv-LV" sz="1400" kern="1200" dirty="0" err="1" smtClean="0"/>
            <a:t>readness</a:t>
          </a:r>
          <a:endParaRPr lang="lv-LV" sz="1400" kern="1200" dirty="0" smtClean="0"/>
        </a:p>
        <a:p>
          <a:pPr lvl="0" algn="ctr" defTabSz="622300">
            <a:lnSpc>
              <a:spcPct val="90000"/>
            </a:lnSpc>
            <a:spcBef>
              <a:spcPct val="0"/>
            </a:spcBef>
            <a:spcAft>
              <a:spcPct val="35000"/>
            </a:spcAft>
          </a:pPr>
          <a:r>
            <a:rPr lang="lv-LV" sz="1400" kern="1200" dirty="0" smtClean="0"/>
            <a:t>(</a:t>
          </a:r>
          <a:r>
            <a:rPr lang="en-US" sz="1400" kern="1200" dirty="0" smtClean="0"/>
            <a:t>Employees</a:t>
          </a:r>
          <a:r>
            <a:rPr lang="lv-LV" sz="1400" kern="1200" dirty="0" smtClean="0"/>
            <a:t>)</a:t>
          </a:r>
          <a:endParaRPr lang="en-US" sz="1400" kern="1200" dirty="0"/>
        </a:p>
      </dsp:txBody>
      <dsp:txXfrm>
        <a:off x="2813044" y="23843"/>
        <a:ext cx="1368704" cy="663703"/>
      </dsp:txXfrm>
    </dsp:sp>
    <dsp:sp modelId="{621AF51D-F867-49BA-845E-87954DE7EC2D}">
      <dsp:nvSpPr>
        <dsp:cNvPr id="0" name=""/>
        <dsp:cNvSpPr/>
      </dsp:nvSpPr>
      <dsp:spPr>
        <a:xfrm>
          <a:off x="2933395" y="708195"/>
          <a:ext cx="141000" cy="528750"/>
        </a:xfrm>
        <a:custGeom>
          <a:avLst/>
          <a:gdLst/>
          <a:ahLst/>
          <a:cxnLst/>
          <a:rect l="0" t="0" r="0" b="0"/>
          <a:pathLst>
            <a:path>
              <a:moveTo>
                <a:pt x="0" y="0"/>
              </a:moveTo>
              <a:lnTo>
                <a:pt x="0" y="528750"/>
              </a:lnTo>
              <a:lnTo>
                <a:pt x="141000" y="528750"/>
              </a:lnTo>
            </a:path>
          </a:pathLst>
        </a:custGeom>
        <a:noFill/>
        <a:ln w="25400" cap="flat" cmpd="sng" algn="ctr">
          <a:solidFill>
            <a:schemeClr val="dk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D181A657-4787-467D-A323-B651D053C342}">
      <dsp:nvSpPr>
        <dsp:cNvPr id="0" name=""/>
        <dsp:cNvSpPr/>
      </dsp:nvSpPr>
      <dsp:spPr>
        <a:xfrm>
          <a:off x="3074396" y="884445"/>
          <a:ext cx="1128001" cy="705001"/>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n-US" sz="1000" kern="1200" smtClean="0"/>
            <a:t>Knowledge/Skills in dealing with digital technologies</a:t>
          </a:r>
          <a:endParaRPr lang="en-US" sz="1000" kern="1200" dirty="0"/>
        </a:p>
      </dsp:txBody>
      <dsp:txXfrm>
        <a:off x="3095045" y="905094"/>
        <a:ext cx="1086703" cy="663703"/>
      </dsp:txXfrm>
    </dsp:sp>
    <dsp:sp modelId="{8286A1C4-D30C-4A05-B280-2B458AE3BBD7}">
      <dsp:nvSpPr>
        <dsp:cNvPr id="0" name=""/>
        <dsp:cNvSpPr/>
      </dsp:nvSpPr>
      <dsp:spPr>
        <a:xfrm>
          <a:off x="2933395" y="708195"/>
          <a:ext cx="141000" cy="1410002"/>
        </a:xfrm>
        <a:custGeom>
          <a:avLst/>
          <a:gdLst/>
          <a:ahLst/>
          <a:cxnLst/>
          <a:rect l="0" t="0" r="0" b="0"/>
          <a:pathLst>
            <a:path>
              <a:moveTo>
                <a:pt x="0" y="0"/>
              </a:moveTo>
              <a:lnTo>
                <a:pt x="0" y="1410002"/>
              </a:lnTo>
              <a:lnTo>
                <a:pt x="141000" y="1410002"/>
              </a:lnTo>
            </a:path>
          </a:pathLst>
        </a:custGeom>
        <a:noFill/>
        <a:ln w="25400" cap="flat" cmpd="sng" algn="ctr">
          <a:solidFill>
            <a:schemeClr val="dk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04BDF50F-6432-43BD-86B8-E5B586D02E62}">
      <dsp:nvSpPr>
        <dsp:cNvPr id="0" name=""/>
        <dsp:cNvSpPr/>
      </dsp:nvSpPr>
      <dsp:spPr>
        <a:xfrm>
          <a:off x="3074396" y="1765697"/>
          <a:ext cx="1128001" cy="705001"/>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n-US" sz="1000" kern="1200" dirty="0"/>
            <a:t>Usage of devices and services</a:t>
          </a:r>
        </a:p>
      </dsp:txBody>
      <dsp:txXfrm>
        <a:off x="3095045" y="1786346"/>
        <a:ext cx="1086703" cy="663703"/>
      </dsp:txXfrm>
    </dsp:sp>
    <dsp:sp modelId="{9AE4A02E-4DAB-40C4-B476-8FE153C50CF0}">
      <dsp:nvSpPr>
        <dsp:cNvPr id="0" name=""/>
        <dsp:cNvSpPr/>
      </dsp:nvSpPr>
      <dsp:spPr>
        <a:xfrm>
          <a:off x="2933395" y="708195"/>
          <a:ext cx="141000" cy="2291254"/>
        </a:xfrm>
        <a:custGeom>
          <a:avLst/>
          <a:gdLst/>
          <a:ahLst/>
          <a:cxnLst/>
          <a:rect l="0" t="0" r="0" b="0"/>
          <a:pathLst>
            <a:path>
              <a:moveTo>
                <a:pt x="0" y="0"/>
              </a:moveTo>
              <a:lnTo>
                <a:pt x="0" y="2291254"/>
              </a:lnTo>
              <a:lnTo>
                <a:pt x="141000" y="2291254"/>
              </a:lnTo>
            </a:path>
          </a:pathLst>
        </a:custGeom>
        <a:noFill/>
        <a:ln w="25400" cap="flat" cmpd="sng" algn="ctr">
          <a:solidFill>
            <a:schemeClr val="dk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E87EBFF0-AE77-402A-9287-170F75C52798}">
      <dsp:nvSpPr>
        <dsp:cNvPr id="0" name=""/>
        <dsp:cNvSpPr/>
      </dsp:nvSpPr>
      <dsp:spPr>
        <a:xfrm>
          <a:off x="3074396" y="2646948"/>
          <a:ext cx="1128001" cy="705001"/>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n-US" sz="1000" kern="1200" dirty="0"/>
            <a:t>Attitudes</a:t>
          </a:r>
        </a:p>
      </dsp:txBody>
      <dsp:txXfrm>
        <a:off x="3095045" y="2667597"/>
        <a:ext cx="1086703" cy="663703"/>
      </dsp:txXfrm>
    </dsp:sp>
    <dsp:sp modelId="{AB36A74F-3C60-4DB7-8E58-DB7F3F54901C}">
      <dsp:nvSpPr>
        <dsp:cNvPr id="0" name=""/>
        <dsp:cNvSpPr/>
      </dsp:nvSpPr>
      <dsp:spPr>
        <a:xfrm>
          <a:off x="2933395" y="708195"/>
          <a:ext cx="141000" cy="3172505"/>
        </a:xfrm>
        <a:custGeom>
          <a:avLst/>
          <a:gdLst/>
          <a:ahLst/>
          <a:cxnLst/>
          <a:rect l="0" t="0" r="0" b="0"/>
          <a:pathLst>
            <a:path>
              <a:moveTo>
                <a:pt x="0" y="0"/>
              </a:moveTo>
              <a:lnTo>
                <a:pt x="0" y="3172505"/>
              </a:lnTo>
              <a:lnTo>
                <a:pt x="141000" y="3172505"/>
              </a:lnTo>
            </a:path>
          </a:pathLst>
        </a:custGeom>
        <a:noFill/>
        <a:ln w="25400" cap="flat" cmpd="sng" algn="ctr">
          <a:solidFill>
            <a:schemeClr val="dk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4B17C736-5A87-4A7A-B810-F1E30FC4B9E2}">
      <dsp:nvSpPr>
        <dsp:cNvPr id="0" name=""/>
        <dsp:cNvSpPr/>
      </dsp:nvSpPr>
      <dsp:spPr>
        <a:xfrm>
          <a:off x="3074396" y="3528200"/>
          <a:ext cx="1128001" cy="705001"/>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n-US" sz="1000" kern="1200" dirty="0"/>
            <a:t>Readiness for further training</a:t>
          </a:r>
        </a:p>
      </dsp:txBody>
      <dsp:txXfrm>
        <a:off x="3095045" y="3548849"/>
        <a:ext cx="1086703" cy="663703"/>
      </dsp:txXfrm>
    </dsp:sp>
    <dsp:sp modelId="{5911CDA5-A13A-4271-9AB7-E2E64A4F6077}">
      <dsp:nvSpPr>
        <dsp:cNvPr id="0" name=""/>
        <dsp:cNvSpPr/>
      </dsp:nvSpPr>
      <dsp:spPr>
        <a:xfrm>
          <a:off x="4554898" y="3194"/>
          <a:ext cx="1410002" cy="705001"/>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lv-LV" sz="1400" kern="1200" dirty="0" smtClean="0"/>
            <a:t>School </a:t>
          </a:r>
          <a:r>
            <a:rPr lang="lv-LV" sz="1400" kern="1200" dirty="0" err="1" smtClean="0"/>
            <a:t>readness</a:t>
          </a:r>
          <a:endParaRPr lang="lv-LV" sz="1400" kern="1200" dirty="0" smtClean="0"/>
        </a:p>
        <a:p>
          <a:pPr lvl="0" algn="ctr" defTabSz="622300">
            <a:lnSpc>
              <a:spcPct val="90000"/>
            </a:lnSpc>
            <a:spcBef>
              <a:spcPct val="0"/>
            </a:spcBef>
            <a:spcAft>
              <a:spcPct val="35000"/>
            </a:spcAft>
          </a:pPr>
          <a:r>
            <a:rPr lang="lv-LV" sz="1400" kern="1200" dirty="0" smtClean="0"/>
            <a:t>(</a:t>
          </a:r>
          <a:r>
            <a:rPr lang="lv-LV" sz="1400" kern="1200" dirty="0" err="1" smtClean="0"/>
            <a:t>Organization</a:t>
          </a:r>
          <a:r>
            <a:rPr lang="lv-LV" sz="1400" kern="1200" dirty="0" smtClean="0"/>
            <a:t>)</a:t>
          </a:r>
          <a:endParaRPr lang="en-US" sz="1400" kern="1200" dirty="0"/>
        </a:p>
      </dsp:txBody>
      <dsp:txXfrm>
        <a:off x="4575547" y="23843"/>
        <a:ext cx="1368704" cy="663703"/>
      </dsp:txXfrm>
    </dsp:sp>
    <dsp:sp modelId="{8862E366-D8D1-4DE5-8AB9-852B2EE6B0A2}">
      <dsp:nvSpPr>
        <dsp:cNvPr id="0" name=""/>
        <dsp:cNvSpPr/>
      </dsp:nvSpPr>
      <dsp:spPr>
        <a:xfrm>
          <a:off x="4695899" y="708195"/>
          <a:ext cx="141000" cy="528750"/>
        </a:xfrm>
        <a:custGeom>
          <a:avLst/>
          <a:gdLst/>
          <a:ahLst/>
          <a:cxnLst/>
          <a:rect l="0" t="0" r="0" b="0"/>
          <a:pathLst>
            <a:path>
              <a:moveTo>
                <a:pt x="0" y="0"/>
              </a:moveTo>
              <a:lnTo>
                <a:pt x="0" y="528750"/>
              </a:lnTo>
              <a:lnTo>
                <a:pt x="141000" y="528750"/>
              </a:lnTo>
            </a:path>
          </a:pathLst>
        </a:custGeom>
        <a:noFill/>
        <a:ln w="25400" cap="flat" cmpd="sng" algn="ctr">
          <a:solidFill>
            <a:schemeClr val="dk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528D4EA5-9DBB-4DB7-88B6-5EA4B4F56796}">
      <dsp:nvSpPr>
        <dsp:cNvPr id="0" name=""/>
        <dsp:cNvSpPr/>
      </dsp:nvSpPr>
      <dsp:spPr>
        <a:xfrm>
          <a:off x="4836899" y="884445"/>
          <a:ext cx="1128001" cy="705001"/>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lv-LV" sz="1000" kern="1200" dirty="0" err="1" smtClean="0"/>
            <a:t>Sufficiant</a:t>
          </a:r>
          <a:r>
            <a:rPr lang="lv-LV" sz="1000" kern="1200" dirty="0" smtClean="0"/>
            <a:t> </a:t>
          </a:r>
          <a:r>
            <a:rPr lang="lv-LV" sz="1000" kern="1200" dirty="0" err="1" smtClean="0"/>
            <a:t>technological</a:t>
          </a:r>
          <a:r>
            <a:rPr lang="lv-LV" sz="1000" kern="1200" dirty="0" smtClean="0"/>
            <a:t> </a:t>
          </a:r>
          <a:r>
            <a:rPr lang="lv-LV" sz="1000" kern="1200" dirty="0" err="1" smtClean="0"/>
            <a:t>infrastructure</a:t>
          </a:r>
          <a:r>
            <a:rPr lang="lv-LV" sz="1000" kern="1200" dirty="0" smtClean="0"/>
            <a:t> and </a:t>
          </a:r>
          <a:r>
            <a:rPr lang="lv-LV" sz="1000" kern="1200" dirty="0" err="1" smtClean="0"/>
            <a:t>equipment</a:t>
          </a:r>
          <a:endParaRPr lang="en-US" sz="1000" kern="1200" dirty="0"/>
        </a:p>
      </dsp:txBody>
      <dsp:txXfrm>
        <a:off x="4857548" y="905094"/>
        <a:ext cx="1086703" cy="663703"/>
      </dsp:txXfrm>
    </dsp:sp>
    <dsp:sp modelId="{864AC663-4CBA-467E-A87B-85C000A92AD9}">
      <dsp:nvSpPr>
        <dsp:cNvPr id="0" name=""/>
        <dsp:cNvSpPr/>
      </dsp:nvSpPr>
      <dsp:spPr>
        <a:xfrm>
          <a:off x="4695899" y="708195"/>
          <a:ext cx="141000" cy="1410002"/>
        </a:xfrm>
        <a:custGeom>
          <a:avLst/>
          <a:gdLst/>
          <a:ahLst/>
          <a:cxnLst/>
          <a:rect l="0" t="0" r="0" b="0"/>
          <a:pathLst>
            <a:path>
              <a:moveTo>
                <a:pt x="0" y="0"/>
              </a:moveTo>
              <a:lnTo>
                <a:pt x="0" y="1410002"/>
              </a:lnTo>
              <a:lnTo>
                <a:pt x="141000" y="1410002"/>
              </a:lnTo>
            </a:path>
          </a:pathLst>
        </a:custGeom>
        <a:noFill/>
        <a:ln w="25400" cap="flat" cmpd="sng" algn="ctr">
          <a:solidFill>
            <a:schemeClr val="dk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1F32A0D7-3538-4CA0-BE7B-BA2344F78B26}">
      <dsp:nvSpPr>
        <dsp:cNvPr id="0" name=""/>
        <dsp:cNvSpPr/>
      </dsp:nvSpPr>
      <dsp:spPr>
        <a:xfrm>
          <a:off x="4836899" y="1765697"/>
          <a:ext cx="1128001" cy="705001"/>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lv-LV" sz="1000" kern="1200" dirty="0" err="1" smtClean="0"/>
            <a:t>Functioning</a:t>
          </a:r>
          <a:r>
            <a:rPr lang="lv-LV" sz="1000" kern="1200" dirty="0" smtClean="0"/>
            <a:t> IT </a:t>
          </a:r>
          <a:r>
            <a:rPr lang="lv-LV" sz="1000" kern="1200" dirty="0" err="1" smtClean="0"/>
            <a:t>support</a:t>
          </a:r>
          <a:endParaRPr lang="en-US" sz="1000" kern="1200" dirty="0"/>
        </a:p>
      </dsp:txBody>
      <dsp:txXfrm>
        <a:off x="4857548" y="1786346"/>
        <a:ext cx="1086703" cy="663703"/>
      </dsp:txXfrm>
    </dsp:sp>
    <dsp:sp modelId="{0927D195-94E3-4830-BDDE-AA059E9D8C90}">
      <dsp:nvSpPr>
        <dsp:cNvPr id="0" name=""/>
        <dsp:cNvSpPr/>
      </dsp:nvSpPr>
      <dsp:spPr>
        <a:xfrm>
          <a:off x="4695899" y="708195"/>
          <a:ext cx="141000" cy="2291254"/>
        </a:xfrm>
        <a:custGeom>
          <a:avLst/>
          <a:gdLst/>
          <a:ahLst/>
          <a:cxnLst/>
          <a:rect l="0" t="0" r="0" b="0"/>
          <a:pathLst>
            <a:path>
              <a:moveTo>
                <a:pt x="0" y="0"/>
              </a:moveTo>
              <a:lnTo>
                <a:pt x="0" y="2291254"/>
              </a:lnTo>
              <a:lnTo>
                <a:pt x="141000" y="2291254"/>
              </a:lnTo>
            </a:path>
          </a:pathLst>
        </a:custGeom>
        <a:noFill/>
        <a:ln w="25400" cap="flat" cmpd="sng" algn="ctr">
          <a:solidFill>
            <a:schemeClr val="dk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7FF353D6-669C-4325-BEA2-940622C7FAE0}">
      <dsp:nvSpPr>
        <dsp:cNvPr id="0" name=""/>
        <dsp:cNvSpPr/>
      </dsp:nvSpPr>
      <dsp:spPr>
        <a:xfrm>
          <a:off x="4836899" y="2646948"/>
          <a:ext cx="1128001" cy="705001"/>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n-US" sz="1000" kern="1200" dirty="0" smtClean="0"/>
            <a:t>Digital learning and teaching</a:t>
          </a:r>
          <a:endParaRPr lang="en-US" sz="1000" kern="1200" dirty="0"/>
        </a:p>
      </dsp:txBody>
      <dsp:txXfrm>
        <a:off x="4857548" y="2667597"/>
        <a:ext cx="1086703" cy="663703"/>
      </dsp:txXfrm>
    </dsp:sp>
    <dsp:sp modelId="{C7786783-2150-46B3-896F-BF857DE38CDB}">
      <dsp:nvSpPr>
        <dsp:cNvPr id="0" name=""/>
        <dsp:cNvSpPr/>
      </dsp:nvSpPr>
      <dsp:spPr>
        <a:xfrm>
          <a:off x="4695899" y="708195"/>
          <a:ext cx="141000" cy="3172505"/>
        </a:xfrm>
        <a:custGeom>
          <a:avLst/>
          <a:gdLst/>
          <a:ahLst/>
          <a:cxnLst/>
          <a:rect l="0" t="0" r="0" b="0"/>
          <a:pathLst>
            <a:path>
              <a:moveTo>
                <a:pt x="0" y="0"/>
              </a:moveTo>
              <a:lnTo>
                <a:pt x="0" y="3172505"/>
              </a:lnTo>
              <a:lnTo>
                <a:pt x="141000" y="3172505"/>
              </a:lnTo>
            </a:path>
          </a:pathLst>
        </a:custGeom>
        <a:noFill/>
        <a:ln w="25400" cap="flat" cmpd="sng" algn="ctr">
          <a:solidFill>
            <a:schemeClr val="dk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FFA06087-770F-4F36-9EF1-9B800BE29254}">
      <dsp:nvSpPr>
        <dsp:cNvPr id="0" name=""/>
        <dsp:cNvSpPr/>
      </dsp:nvSpPr>
      <dsp:spPr>
        <a:xfrm>
          <a:off x="4836899" y="3528200"/>
          <a:ext cx="1128001" cy="705001"/>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lv-LV" sz="1000" kern="1200" dirty="0" err="1" smtClean="0"/>
            <a:t>Practices</a:t>
          </a:r>
          <a:r>
            <a:rPr lang="lv-LV" sz="1000" kern="1200" dirty="0" smtClean="0"/>
            <a:t> </a:t>
          </a:r>
          <a:r>
            <a:rPr lang="lv-LV" sz="1000" kern="1200" dirty="0" err="1" smtClean="0"/>
            <a:t>of</a:t>
          </a:r>
          <a:r>
            <a:rPr lang="lv-LV" sz="1000" kern="1200" dirty="0" smtClean="0"/>
            <a:t> </a:t>
          </a:r>
          <a:r>
            <a:rPr lang="lv-LV" sz="1000" kern="1200" dirty="0" err="1" smtClean="0"/>
            <a:t>the</a:t>
          </a:r>
          <a:r>
            <a:rPr lang="lv-LV" sz="1000" kern="1200" dirty="0" smtClean="0"/>
            <a:t> </a:t>
          </a:r>
          <a:r>
            <a:rPr lang="lv-LV" sz="1000" kern="1200" dirty="0" err="1" smtClean="0"/>
            <a:t>teaching</a:t>
          </a:r>
          <a:r>
            <a:rPr lang="lv-LV" sz="1000" kern="1200" dirty="0" smtClean="0"/>
            <a:t> </a:t>
          </a:r>
          <a:r>
            <a:rPr lang="lv-LV" sz="1000" kern="1200" dirty="0" err="1" smtClean="0"/>
            <a:t>community</a:t>
          </a:r>
          <a:endParaRPr lang="en-US" sz="1000" kern="1200" dirty="0"/>
        </a:p>
      </dsp:txBody>
      <dsp:txXfrm>
        <a:off x="4857548" y="3548849"/>
        <a:ext cx="1086703" cy="663703"/>
      </dsp:txXfrm>
    </dsp:sp>
    <dsp:sp modelId="{31DADB85-A264-437F-83F5-098DDC1AF9D3}">
      <dsp:nvSpPr>
        <dsp:cNvPr id="0" name=""/>
        <dsp:cNvSpPr/>
      </dsp:nvSpPr>
      <dsp:spPr>
        <a:xfrm>
          <a:off x="6317401" y="3194"/>
          <a:ext cx="1410002" cy="705001"/>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lv-LV" sz="1400" kern="1200" dirty="0" err="1" smtClean="0"/>
            <a:t>Culture</a:t>
          </a:r>
          <a:endParaRPr lang="en-US" sz="1400" kern="1200" dirty="0"/>
        </a:p>
      </dsp:txBody>
      <dsp:txXfrm>
        <a:off x="6338050" y="23843"/>
        <a:ext cx="1368704" cy="663703"/>
      </dsp:txXfrm>
    </dsp:sp>
    <dsp:sp modelId="{1FFC301F-9596-4C24-B6B2-608FFA7A8661}">
      <dsp:nvSpPr>
        <dsp:cNvPr id="0" name=""/>
        <dsp:cNvSpPr/>
      </dsp:nvSpPr>
      <dsp:spPr>
        <a:xfrm>
          <a:off x="6458402" y="708195"/>
          <a:ext cx="141000" cy="528750"/>
        </a:xfrm>
        <a:custGeom>
          <a:avLst/>
          <a:gdLst/>
          <a:ahLst/>
          <a:cxnLst/>
          <a:rect l="0" t="0" r="0" b="0"/>
          <a:pathLst>
            <a:path>
              <a:moveTo>
                <a:pt x="0" y="0"/>
              </a:moveTo>
              <a:lnTo>
                <a:pt x="0" y="528750"/>
              </a:lnTo>
              <a:lnTo>
                <a:pt x="141000" y="528750"/>
              </a:lnTo>
            </a:path>
          </a:pathLst>
        </a:custGeom>
        <a:noFill/>
        <a:ln w="25400" cap="flat" cmpd="sng" algn="ctr">
          <a:solidFill>
            <a:schemeClr val="dk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C01CA19E-9BDD-467D-9239-801D24830773}">
      <dsp:nvSpPr>
        <dsp:cNvPr id="0" name=""/>
        <dsp:cNvSpPr/>
      </dsp:nvSpPr>
      <dsp:spPr>
        <a:xfrm>
          <a:off x="6599402" y="884445"/>
          <a:ext cx="1128001" cy="705001"/>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n-US" sz="1000" kern="1200" dirty="0" smtClean="0"/>
            <a:t>Openness to new technologies</a:t>
          </a:r>
          <a:endParaRPr lang="en-US" sz="1000" kern="1200" dirty="0"/>
        </a:p>
      </dsp:txBody>
      <dsp:txXfrm>
        <a:off x="6620051" y="905094"/>
        <a:ext cx="1086703" cy="663703"/>
      </dsp:txXfrm>
    </dsp:sp>
    <dsp:sp modelId="{F1E14C63-DA6A-4553-9F2B-1845A4FD0A4F}">
      <dsp:nvSpPr>
        <dsp:cNvPr id="0" name=""/>
        <dsp:cNvSpPr/>
      </dsp:nvSpPr>
      <dsp:spPr>
        <a:xfrm>
          <a:off x="6458402" y="708195"/>
          <a:ext cx="141000" cy="1410002"/>
        </a:xfrm>
        <a:custGeom>
          <a:avLst/>
          <a:gdLst/>
          <a:ahLst/>
          <a:cxnLst/>
          <a:rect l="0" t="0" r="0" b="0"/>
          <a:pathLst>
            <a:path>
              <a:moveTo>
                <a:pt x="0" y="0"/>
              </a:moveTo>
              <a:lnTo>
                <a:pt x="0" y="1410002"/>
              </a:lnTo>
              <a:lnTo>
                <a:pt x="141000" y="1410002"/>
              </a:lnTo>
            </a:path>
          </a:pathLst>
        </a:custGeom>
        <a:noFill/>
        <a:ln w="25400" cap="flat" cmpd="sng" algn="ctr">
          <a:solidFill>
            <a:schemeClr val="dk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E2188CE1-E9FB-4EF4-8A30-9C582D5802DE}">
      <dsp:nvSpPr>
        <dsp:cNvPr id="0" name=""/>
        <dsp:cNvSpPr/>
      </dsp:nvSpPr>
      <dsp:spPr>
        <a:xfrm>
          <a:off x="6599402" y="1765697"/>
          <a:ext cx="1128001" cy="705001"/>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n-US" sz="1000" kern="1200" dirty="0"/>
            <a:t>Openness for change</a:t>
          </a:r>
        </a:p>
      </dsp:txBody>
      <dsp:txXfrm>
        <a:off x="6620051" y="1786346"/>
        <a:ext cx="1086703" cy="663703"/>
      </dsp:txXfrm>
    </dsp:sp>
    <dsp:sp modelId="{891642AB-91BE-4650-91E7-D247288255DF}">
      <dsp:nvSpPr>
        <dsp:cNvPr id="0" name=""/>
        <dsp:cNvSpPr/>
      </dsp:nvSpPr>
      <dsp:spPr>
        <a:xfrm>
          <a:off x="6458402" y="708195"/>
          <a:ext cx="141000" cy="2291254"/>
        </a:xfrm>
        <a:custGeom>
          <a:avLst/>
          <a:gdLst/>
          <a:ahLst/>
          <a:cxnLst/>
          <a:rect l="0" t="0" r="0" b="0"/>
          <a:pathLst>
            <a:path>
              <a:moveTo>
                <a:pt x="0" y="0"/>
              </a:moveTo>
              <a:lnTo>
                <a:pt x="0" y="2291254"/>
              </a:lnTo>
              <a:lnTo>
                <a:pt x="141000" y="2291254"/>
              </a:lnTo>
            </a:path>
          </a:pathLst>
        </a:custGeom>
        <a:noFill/>
        <a:ln w="25400" cap="flat" cmpd="sng" algn="ctr">
          <a:solidFill>
            <a:schemeClr val="dk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09D85259-6CB6-4AA3-8AAD-2D8838BCF155}">
      <dsp:nvSpPr>
        <dsp:cNvPr id="0" name=""/>
        <dsp:cNvSpPr/>
      </dsp:nvSpPr>
      <dsp:spPr>
        <a:xfrm>
          <a:off x="6599402" y="2646948"/>
          <a:ext cx="1128001" cy="705001"/>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n-US" sz="1000" kern="1200" dirty="0"/>
            <a:t>Open communication, mutual support</a:t>
          </a:r>
        </a:p>
      </dsp:txBody>
      <dsp:txXfrm>
        <a:off x="6620051" y="2667597"/>
        <a:ext cx="1086703" cy="663703"/>
      </dsp:txXfrm>
    </dsp:sp>
    <dsp:sp modelId="{5472E1F2-17EE-4EF9-B805-844458F94766}">
      <dsp:nvSpPr>
        <dsp:cNvPr id="0" name=""/>
        <dsp:cNvSpPr/>
      </dsp:nvSpPr>
      <dsp:spPr>
        <a:xfrm>
          <a:off x="8079904" y="3194"/>
          <a:ext cx="1410002" cy="705001"/>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t>Digital learning and teaching</a:t>
          </a:r>
          <a:endParaRPr lang="en-US" sz="1400" kern="1200" dirty="0"/>
        </a:p>
      </dsp:txBody>
      <dsp:txXfrm>
        <a:off x="8100553" y="23843"/>
        <a:ext cx="1368704" cy="663703"/>
      </dsp:txXfrm>
    </dsp:sp>
    <dsp:sp modelId="{382E0035-3D50-463D-A10B-B497C0CC8EB5}">
      <dsp:nvSpPr>
        <dsp:cNvPr id="0" name=""/>
        <dsp:cNvSpPr/>
      </dsp:nvSpPr>
      <dsp:spPr>
        <a:xfrm>
          <a:off x="8220905" y="708195"/>
          <a:ext cx="141000" cy="528750"/>
        </a:xfrm>
        <a:custGeom>
          <a:avLst/>
          <a:gdLst/>
          <a:ahLst/>
          <a:cxnLst/>
          <a:rect l="0" t="0" r="0" b="0"/>
          <a:pathLst>
            <a:path>
              <a:moveTo>
                <a:pt x="0" y="0"/>
              </a:moveTo>
              <a:lnTo>
                <a:pt x="0" y="528750"/>
              </a:lnTo>
              <a:lnTo>
                <a:pt x="141000" y="528750"/>
              </a:lnTo>
            </a:path>
          </a:pathLst>
        </a:custGeom>
        <a:noFill/>
        <a:ln w="25400" cap="flat" cmpd="sng" algn="ctr">
          <a:solidFill>
            <a:schemeClr val="dk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D33FB463-2885-4FA4-A225-A5C449FEB0B0}">
      <dsp:nvSpPr>
        <dsp:cNvPr id="0" name=""/>
        <dsp:cNvSpPr/>
      </dsp:nvSpPr>
      <dsp:spPr>
        <a:xfrm>
          <a:off x="8361905" y="884445"/>
          <a:ext cx="1128001" cy="705001"/>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n-US" sz="1000" kern="1200" smtClean="0"/>
            <a:t>Digital platforms, e-learning offerings</a:t>
          </a:r>
          <a:endParaRPr lang="en-US" sz="1000" kern="1200" dirty="0"/>
        </a:p>
      </dsp:txBody>
      <dsp:txXfrm>
        <a:off x="8382554" y="905094"/>
        <a:ext cx="1086703" cy="663703"/>
      </dsp:txXfrm>
    </dsp:sp>
    <dsp:sp modelId="{8ACECDEB-59DB-4AD7-8C01-DC4C749DA4E6}">
      <dsp:nvSpPr>
        <dsp:cNvPr id="0" name=""/>
        <dsp:cNvSpPr/>
      </dsp:nvSpPr>
      <dsp:spPr>
        <a:xfrm>
          <a:off x="8220905" y="708195"/>
          <a:ext cx="141000" cy="1410002"/>
        </a:xfrm>
        <a:custGeom>
          <a:avLst/>
          <a:gdLst/>
          <a:ahLst/>
          <a:cxnLst/>
          <a:rect l="0" t="0" r="0" b="0"/>
          <a:pathLst>
            <a:path>
              <a:moveTo>
                <a:pt x="0" y="0"/>
              </a:moveTo>
              <a:lnTo>
                <a:pt x="0" y="1410002"/>
              </a:lnTo>
              <a:lnTo>
                <a:pt x="141000" y="1410002"/>
              </a:lnTo>
            </a:path>
          </a:pathLst>
        </a:custGeom>
        <a:noFill/>
        <a:ln w="25400" cap="flat" cmpd="sng" algn="ctr">
          <a:solidFill>
            <a:schemeClr val="dk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6C9C62CC-31B8-4CC8-A03D-81740FA05FC9}">
      <dsp:nvSpPr>
        <dsp:cNvPr id="0" name=""/>
        <dsp:cNvSpPr/>
      </dsp:nvSpPr>
      <dsp:spPr>
        <a:xfrm>
          <a:off x="8361905" y="1765697"/>
          <a:ext cx="1128001" cy="705001"/>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n-US" sz="1000" kern="1200" dirty="0"/>
            <a:t>Working with digital devices in </a:t>
          </a:r>
          <a:r>
            <a:rPr lang="en-US" sz="1000" kern="1200"/>
            <a:t>classroom </a:t>
          </a:r>
          <a:r>
            <a:rPr lang="en-US" sz="1000" kern="1200" smtClean="0"/>
            <a:t>settings</a:t>
          </a:r>
          <a:endParaRPr lang="en-US" sz="1000" kern="1200" dirty="0"/>
        </a:p>
      </dsp:txBody>
      <dsp:txXfrm>
        <a:off x="8382554" y="1786346"/>
        <a:ext cx="1086703" cy="663703"/>
      </dsp:txXfrm>
    </dsp:sp>
    <dsp:sp modelId="{05B403AF-D32F-4320-BE39-271FB550CD6E}">
      <dsp:nvSpPr>
        <dsp:cNvPr id="0" name=""/>
        <dsp:cNvSpPr/>
      </dsp:nvSpPr>
      <dsp:spPr>
        <a:xfrm>
          <a:off x="8220905" y="708195"/>
          <a:ext cx="141000" cy="2291254"/>
        </a:xfrm>
        <a:custGeom>
          <a:avLst/>
          <a:gdLst/>
          <a:ahLst/>
          <a:cxnLst/>
          <a:rect l="0" t="0" r="0" b="0"/>
          <a:pathLst>
            <a:path>
              <a:moveTo>
                <a:pt x="0" y="0"/>
              </a:moveTo>
              <a:lnTo>
                <a:pt x="0" y="2291254"/>
              </a:lnTo>
              <a:lnTo>
                <a:pt x="141000" y="2291254"/>
              </a:lnTo>
            </a:path>
          </a:pathLst>
        </a:custGeom>
        <a:noFill/>
        <a:ln w="25400" cap="flat" cmpd="sng" algn="ctr">
          <a:solidFill>
            <a:schemeClr val="dk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0E827930-594C-4AB1-ABAE-6EADCDE2D114}">
      <dsp:nvSpPr>
        <dsp:cNvPr id="0" name=""/>
        <dsp:cNvSpPr/>
      </dsp:nvSpPr>
      <dsp:spPr>
        <a:xfrm>
          <a:off x="8361905" y="2646948"/>
          <a:ext cx="1128001" cy="705001"/>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n-US" sz="1000" kern="1200" dirty="0"/>
            <a:t>Digital education as an overall goal</a:t>
          </a:r>
        </a:p>
      </dsp:txBody>
      <dsp:txXfrm>
        <a:off x="8382554" y="2667597"/>
        <a:ext cx="1086703" cy="663703"/>
      </dsp:txXfrm>
    </dsp:sp>
    <dsp:sp modelId="{9B7B2BB0-05DE-45C5-AFC6-A5E8A4310353}">
      <dsp:nvSpPr>
        <dsp:cNvPr id="0" name=""/>
        <dsp:cNvSpPr/>
      </dsp:nvSpPr>
      <dsp:spPr>
        <a:xfrm>
          <a:off x="8220905" y="708195"/>
          <a:ext cx="141000" cy="3172505"/>
        </a:xfrm>
        <a:custGeom>
          <a:avLst/>
          <a:gdLst/>
          <a:ahLst/>
          <a:cxnLst/>
          <a:rect l="0" t="0" r="0" b="0"/>
          <a:pathLst>
            <a:path>
              <a:moveTo>
                <a:pt x="0" y="0"/>
              </a:moveTo>
              <a:lnTo>
                <a:pt x="0" y="3172505"/>
              </a:lnTo>
              <a:lnTo>
                <a:pt x="141000" y="3172505"/>
              </a:lnTo>
            </a:path>
          </a:pathLst>
        </a:custGeom>
        <a:noFill/>
        <a:ln w="25400" cap="flat" cmpd="sng" algn="ctr">
          <a:solidFill>
            <a:schemeClr val="dk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B92B53F8-67B2-4A30-88A7-A80928F10D36}">
      <dsp:nvSpPr>
        <dsp:cNvPr id="0" name=""/>
        <dsp:cNvSpPr/>
      </dsp:nvSpPr>
      <dsp:spPr>
        <a:xfrm>
          <a:off x="8361905" y="3528200"/>
          <a:ext cx="1128001" cy="705001"/>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n-US" sz="1000" kern="1200" dirty="0"/>
            <a:t>Data-driven teaching and learning</a:t>
          </a:r>
        </a:p>
      </dsp:txBody>
      <dsp:txXfrm>
        <a:off x="8382554" y="3548849"/>
        <a:ext cx="1086703" cy="6637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74759C-00B3-4C62-916C-CB6106EBA748}">
      <dsp:nvSpPr>
        <dsp:cNvPr id="0" name=""/>
        <dsp:cNvSpPr/>
      </dsp:nvSpPr>
      <dsp:spPr>
        <a:xfrm rot="5400000">
          <a:off x="1162121" y="1078923"/>
          <a:ext cx="1861726" cy="3097870"/>
        </a:xfrm>
        <a:prstGeom prst="corner">
          <a:avLst>
            <a:gd name="adj1" fmla="val 16120"/>
            <a:gd name="adj2" fmla="val 16110"/>
          </a:avLst>
        </a:prstGeom>
        <a:solidFill>
          <a:schemeClr val="lt1">
            <a:hueOff val="0"/>
            <a:satOff val="0"/>
            <a:lumOff val="0"/>
            <a:alphaOff val="0"/>
          </a:schemeClr>
        </a:solidFill>
        <a:ln w="9525" cap="flat" cmpd="sng" algn="ctr">
          <a:solidFill>
            <a:schemeClr val="dk1">
              <a:shade val="80000"/>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sp>
    <dsp:sp modelId="{BC0C21E3-92A2-490D-8FDD-E77A51959F9C}">
      <dsp:nvSpPr>
        <dsp:cNvPr id="0" name=""/>
        <dsp:cNvSpPr/>
      </dsp:nvSpPr>
      <dsp:spPr>
        <a:xfrm>
          <a:off x="851352" y="2004519"/>
          <a:ext cx="2796774" cy="2451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just" defTabSz="711200">
            <a:lnSpc>
              <a:spcPct val="90000"/>
            </a:lnSpc>
            <a:spcBef>
              <a:spcPct val="0"/>
            </a:spcBef>
            <a:spcAft>
              <a:spcPct val="35000"/>
            </a:spcAft>
          </a:pPr>
          <a:r>
            <a:rPr lang="lv-LV" sz="1600" b="1" kern="1200" dirty="0" smtClean="0">
              <a:latin typeface="Arial" panose="020B0604020202020204" pitchFamily="34" charset="0"/>
              <a:ea typeface="Times New Roman" panose="02020603050405020304" pitchFamily="18" charset="0"/>
              <a:cs typeface="Arial" panose="020B0604020202020204" pitchFamily="34" charset="0"/>
            </a:rPr>
            <a:t>D</a:t>
          </a:r>
          <a:r>
            <a:rPr lang="en-US" sz="1600" b="1" kern="1200" dirty="0" err="1" smtClean="0">
              <a:latin typeface="Arial" panose="020B0604020202020204" pitchFamily="34" charset="0"/>
              <a:ea typeface="Times New Roman" panose="02020603050405020304" pitchFamily="18" charset="0"/>
              <a:cs typeface="Arial" panose="020B0604020202020204" pitchFamily="34" charset="0"/>
            </a:rPr>
            <a:t>igital</a:t>
          </a:r>
          <a:r>
            <a:rPr lang="en-US" sz="1600" b="1" kern="1200" dirty="0" smtClean="0">
              <a:latin typeface="Arial" panose="020B0604020202020204" pitchFamily="34" charset="0"/>
              <a:ea typeface="Times New Roman" panose="02020603050405020304" pitchFamily="18" charset="0"/>
              <a:cs typeface="Arial" panose="020B0604020202020204" pitchFamily="34" charset="0"/>
            </a:rPr>
            <a:t> school culture </a:t>
          </a:r>
          <a:r>
            <a:rPr lang="en-US" sz="1600" kern="1200" dirty="0" smtClean="0">
              <a:latin typeface="Arial" panose="020B0604020202020204" pitchFamily="34" charset="0"/>
              <a:ea typeface="Times New Roman" panose="02020603050405020304" pitchFamily="18" charset="0"/>
              <a:cs typeface="Arial" panose="020B0604020202020204" pitchFamily="34" charset="0"/>
            </a:rPr>
            <a:t>is a fluid culture based on the interaction of elements from both school culture and digital culture, as opposed to school culture through a digital medium” (</a:t>
          </a:r>
          <a:r>
            <a:rPr lang="en-US" sz="1600" kern="1200" dirty="0" err="1" smtClean="0">
              <a:latin typeface="Arial" panose="020B0604020202020204" pitchFamily="34" charset="0"/>
              <a:ea typeface="Times New Roman" panose="02020603050405020304" pitchFamily="18" charset="0"/>
              <a:cs typeface="Arial" panose="020B0604020202020204" pitchFamily="34" charset="0"/>
            </a:rPr>
            <a:t>Setyawan</a:t>
          </a:r>
          <a:r>
            <a:rPr lang="en-US" sz="1600" kern="1200" dirty="0" smtClean="0">
              <a:latin typeface="Arial" panose="020B0604020202020204" pitchFamily="34" charset="0"/>
              <a:ea typeface="Times New Roman" panose="02020603050405020304" pitchFamily="18" charset="0"/>
              <a:cs typeface="Arial" panose="020B0604020202020204" pitchFamily="34" charset="0"/>
            </a:rPr>
            <a:t>, 2022)</a:t>
          </a:r>
          <a:endParaRPr lang="en-US" sz="1600" kern="1200" dirty="0">
            <a:latin typeface="Arial" panose="020B0604020202020204" pitchFamily="34" charset="0"/>
            <a:cs typeface="Arial" panose="020B0604020202020204" pitchFamily="34" charset="0"/>
          </a:endParaRPr>
        </a:p>
      </dsp:txBody>
      <dsp:txXfrm>
        <a:off x="851352" y="2004519"/>
        <a:ext cx="2796774" cy="2451537"/>
      </dsp:txXfrm>
    </dsp:sp>
    <dsp:sp modelId="{A57F4B89-5029-493F-AB24-14B0683CA4B5}">
      <dsp:nvSpPr>
        <dsp:cNvPr id="0" name=""/>
        <dsp:cNvSpPr/>
      </dsp:nvSpPr>
      <dsp:spPr>
        <a:xfrm>
          <a:off x="3120434" y="850854"/>
          <a:ext cx="527693" cy="527693"/>
        </a:xfrm>
        <a:prstGeom prst="triangle">
          <a:avLst>
            <a:gd name="adj" fmla="val 100000"/>
          </a:avLst>
        </a:prstGeom>
        <a:solidFill>
          <a:schemeClr val="lt1">
            <a:hueOff val="0"/>
            <a:satOff val="0"/>
            <a:lumOff val="0"/>
            <a:alphaOff val="0"/>
          </a:schemeClr>
        </a:solidFill>
        <a:ln w="9525" cap="flat" cmpd="sng" algn="ctr">
          <a:solidFill>
            <a:schemeClr val="dk1">
              <a:shade val="80000"/>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sp>
    <dsp:sp modelId="{52FD54C4-2B3A-40EB-9627-36E95C175A74}">
      <dsp:nvSpPr>
        <dsp:cNvPr id="0" name=""/>
        <dsp:cNvSpPr/>
      </dsp:nvSpPr>
      <dsp:spPr>
        <a:xfrm rot="5400000">
          <a:off x="4585919" y="231700"/>
          <a:ext cx="1861726" cy="3097870"/>
        </a:xfrm>
        <a:prstGeom prst="corner">
          <a:avLst>
            <a:gd name="adj1" fmla="val 16120"/>
            <a:gd name="adj2" fmla="val 16110"/>
          </a:avLst>
        </a:prstGeom>
        <a:solidFill>
          <a:schemeClr val="lt1">
            <a:hueOff val="0"/>
            <a:satOff val="0"/>
            <a:lumOff val="0"/>
            <a:alphaOff val="0"/>
          </a:schemeClr>
        </a:solidFill>
        <a:ln w="9525" cap="flat" cmpd="sng" algn="ctr">
          <a:solidFill>
            <a:schemeClr val="dk1">
              <a:shade val="80000"/>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sp>
    <dsp:sp modelId="{7A6D99A4-DE37-426F-A9BC-556AEC812358}">
      <dsp:nvSpPr>
        <dsp:cNvPr id="0" name=""/>
        <dsp:cNvSpPr/>
      </dsp:nvSpPr>
      <dsp:spPr>
        <a:xfrm>
          <a:off x="4275151" y="1157296"/>
          <a:ext cx="2796774" cy="2451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just" defTabSz="711200">
            <a:lnSpc>
              <a:spcPct val="90000"/>
            </a:lnSpc>
            <a:spcBef>
              <a:spcPct val="0"/>
            </a:spcBef>
            <a:spcAft>
              <a:spcPct val="35000"/>
            </a:spcAft>
          </a:pPr>
          <a:r>
            <a:rPr lang="en-US" sz="1600" kern="1200" dirty="0" smtClean="0">
              <a:latin typeface="Arial" panose="020B0604020202020204" pitchFamily="34" charset="0"/>
              <a:cs typeface="Arial" panose="020B0604020202020204" pitchFamily="34" charset="0"/>
            </a:rPr>
            <a:t>The use of new technologies changes the way of school culture. In this respect, knowledge creation, learning and innovation become the milestone through the support of digitalization in </a:t>
          </a:r>
          <a:r>
            <a:rPr lang="en-US" sz="1600" kern="1200" dirty="0" smtClean="0">
              <a:solidFill>
                <a:schemeClr val="tx1"/>
              </a:solidFill>
              <a:latin typeface="Arial" panose="020B0604020202020204" pitchFamily="34" charset="0"/>
              <a:cs typeface="Arial" panose="020B0604020202020204" pitchFamily="34" charset="0"/>
            </a:rPr>
            <a:t>school culture</a:t>
          </a:r>
          <a:r>
            <a:rPr lang="lv-LV" sz="1600" kern="1200" dirty="0" smtClean="0">
              <a:solidFill>
                <a:schemeClr val="tx1"/>
              </a:solidFill>
              <a:latin typeface="Arial" panose="020B0604020202020204" pitchFamily="34" charset="0"/>
              <a:cs typeface="Arial" panose="020B0604020202020204" pitchFamily="34" charset="0"/>
            </a:rPr>
            <a:t> </a:t>
          </a:r>
          <a:r>
            <a:rPr lang="lv-LV" sz="1600" kern="1200" dirty="0" smtClean="0">
              <a:solidFill>
                <a:schemeClr val="tx1"/>
              </a:solidFill>
              <a:latin typeface="Calibri"/>
              <a:cs typeface="Calibri"/>
              <a:sym typeface="Calibri"/>
            </a:rPr>
            <a:t>(</a:t>
          </a:r>
          <a:r>
            <a:rPr lang="lv-LV" sz="1600" kern="1200" dirty="0" err="1" smtClean="0">
              <a:solidFill>
                <a:schemeClr val="tx1"/>
              </a:solidFill>
            </a:rPr>
            <a:t>Aksal</a:t>
          </a:r>
          <a:r>
            <a:rPr lang="lv-LV" sz="1600" kern="1200" dirty="0" smtClean="0">
              <a:solidFill>
                <a:schemeClr val="tx1"/>
              </a:solidFill>
            </a:rPr>
            <a:t>, 2016</a:t>
          </a:r>
          <a:r>
            <a:rPr lang="lv-LV" sz="1600" kern="1200" dirty="0" smtClean="0">
              <a:solidFill>
                <a:schemeClr val="tx1"/>
              </a:solidFill>
              <a:latin typeface="Calibri"/>
              <a:cs typeface="Calibri"/>
              <a:sym typeface="Calibri"/>
            </a:rPr>
            <a:t>)</a:t>
          </a:r>
          <a:endParaRPr lang="en-US" sz="1600" kern="1200" dirty="0">
            <a:solidFill>
              <a:schemeClr val="tx1"/>
            </a:solidFill>
          </a:endParaRPr>
        </a:p>
      </dsp:txBody>
      <dsp:txXfrm>
        <a:off x="4275151" y="1157296"/>
        <a:ext cx="2796774" cy="2451537"/>
      </dsp:txXfrm>
    </dsp:sp>
    <dsp:sp modelId="{C687FA8E-D90F-4C46-9462-02CC9111CFF5}">
      <dsp:nvSpPr>
        <dsp:cNvPr id="0" name=""/>
        <dsp:cNvSpPr/>
      </dsp:nvSpPr>
      <dsp:spPr>
        <a:xfrm>
          <a:off x="6544232" y="3632"/>
          <a:ext cx="527693" cy="527693"/>
        </a:xfrm>
        <a:prstGeom prst="triangle">
          <a:avLst>
            <a:gd name="adj" fmla="val 100000"/>
          </a:avLst>
        </a:prstGeom>
        <a:solidFill>
          <a:schemeClr val="lt1">
            <a:hueOff val="0"/>
            <a:satOff val="0"/>
            <a:lumOff val="0"/>
            <a:alphaOff val="0"/>
          </a:schemeClr>
        </a:solidFill>
        <a:ln w="9525" cap="flat" cmpd="sng" algn="ctr">
          <a:solidFill>
            <a:schemeClr val="dk1">
              <a:shade val="80000"/>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sp>
    <dsp:sp modelId="{A916E2B3-5BE9-414E-890A-760DE673564A}">
      <dsp:nvSpPr>
        <dsp:cNvPr id="0" name=""/>
        <dsp:cNvSpPr/>
      </dsp:nvSpPr>
      <dsp:spPr>
        <a:xfrm rot="5400000">
          <a:off x="8009718" y="-615521"/>
          <a:ext cx="1861726" cy="3097870"/>
        </a:xfrm>
        <a:prstGeom prst="corner">
          <a:avLst>
            <a:gd name="adj1" fmla="val 16120"/>
            <a:gd name="adj2" fmla="val 16110"/>
          </a:avLst>
        </a:prstGeom>
        <a:solidFill>
          <a:schemeClr val="lt1">
            <a:hueOff val="0"/>
            <a:satOff val="0"/>
            <a:lumOff val="0"/>
            <a:alphaOff val="0"/>
          </a:schemeClr>
        </a:solidFill>
        <a:ln w="9525" cap="flat" cmpd="sng" algn="ctr">
          <a:solidFill>
            <a:schemeClr val="dk1">
              <a:shade val="80000"/>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sp>
    <dsp:sp modelId="{654BD051-9504-47B3-82C3-517D759A66D2}">
      <dsp:nvSpPr>
        <dsp:cNvPr id="0" name=""/>
        <dsp:cNvSpPr/>
      </dsp:nvSpPr>
      <dsp:spPr>
        <a:xfrm>
          <a:off x="7698950" y="310074"/>
          <a:ext cx="2796774" cy="2451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just" defTabSz="711200">
            <a:lnSpc>
              <a:spcPct val="90000"/>
            </a:lnSpc>
            <a:spcBef>
              <a:spcPct val="0"/>
            </a:spcBef>
            <a:spcAft>
              <a:spcPct val="35000"/>
            </a:spcAft>
          </a:pPr>
          <a:r>
            <a:rPr lang="en-US" sz="1600" kern="1200" dirty="0" smtClean="0">
              <a:latin typeface="Arial" panose="020B0604020202020204" pitchFamily="34" charset="0"/>
              <a:ea typeface="Times New Roman" panose="02020603050405020304" pitchFamily="18" charset="0"/>
              <a:cs typeface="Arial" panose="020B0604020202020204" pitchFamily="34" charset="0"/>
            </a:rPr>
            <a:t>In </a:t>
          </a:r>
          <a:r>
            <a:rPr lang="en-US" sz="1600" b="1" kern="1200" dirty="0" smtClean="0">
              <a:latin typeface="Arial" panose="020B0604020202020204" pitchFamily="34" charset="0"/>
              <a:ea typeface="Times New Roman" panose="02020603050405020304" pitchFamily="18" charset="0"/>
              <a:cs typeface="Arial" panose="020B0604020202020204" pitchFamily="34" charset="0"/>
            </a:rPr>
            <a:t>digital school culture</a:t>
          </a:r>
          <a:r>
            <a:rPr lang="en-US" sz="1600" kern="1200" dirty="0" smtClean="0">
              <a:latin typeface="Arial" panose="020B0604020202020204" pitchFamily="34" charset="0"/>
              <a:ea typeface="Times New Roman" panose="02020603050405020304" pitchFamily="18" charset="0"/>
              <a:cs typeface="Arial" panose="020B0604020202020204" pitchFamily="34" charset="0"/>
            </a:rPr>
            <a:t>, adults become learning guides and pedagogical pioneers</a:t>
          </a:r>
          <a:r>
            <a:rPr lang="lv-LV" sz="1600" kern="1200" dirty="0" smtClean="0">
              <a:latin typeface="Arial" panose="020B0604020202020204" pitchFamily="34" charset="0"/>
              <a:ea typeface="Times New Roman" panose="02020603050405020304" pitchFamily="18" charset="0"/>
              <a:cs typeface="Arial" panose="020B0604020202020204" pitchFamily="34" charset="0"/>
            </a:rPr>
            <a:t>. S</a:t>
          </a:r>
          <a:r>
            <a:rPr lang="en-US" sz="1600" kern="1200" dirty="0" err="1" smtClean="0">
              <a:latin typeface="Arial" panose="020B0604020202020204" pitchFamily="34" charset="0"/>
              <a:ea typeface="Times New Roman" panose="02020603050405020304" pitchFamily="18" charset="0"/>
              <a:cs typeface="Arial" panose="020B0604020202020204" pitchFamily="34" charset="0"/>
            </a:rPr>
            <a:t>tudents</a:t>
          </a:r>
          <a:r>
            <a:rPr lang="en-US" sz="1600" kern="1200" dirty="0" smtClean="0">
              <a:latin typeface="Arial" panose="020B0604020202020204" pitchFamily="34" charset="0"/>
              <a:ea typeface="Times New Roman" panose="02020603050405020304" pitchFamily="18" charset="0"/>
              <a:cs typeface="Arial" panose="020B0604020202020204" pitchFamily="34" charset="0"/>
            </a:rPr>
            <a:t> become directors of learning and metacognitive learners. Learning becomes untethered, student-centric, and connected in best practices and structures</a:t>
          </a:r>
          <a:r>
            <a:rPr lang="lv-LV" sz="1600" kern="1200" dirty="0" smtClean="0">
              <a:latin typeface="Arial" panose="020B0604020202020204" pitchFamily="34" charset="0"/>
              <a:ea typeface="Times New Roman" panose="02020603050405020304" pitchFamily="18" charset="0"/>
              <a:cs typeface="Arial" panose="020B0604020202020204" pitchFamily="34" charset="0"/>
            </a:rPr>
            <a:t> </a:t>
          </a:r>
          <a:r>
            <a:rPr lang="en-US" sz="1600" kern="1200" dirty="0" smtClean="0">
              <a:latin typeface="Arial" panose="020B0604020202020204" pitchFamily="34" charset="0"/>
              <a:cs typeface="Arial" panose="020B0604020202020204" pitchFamily="34" charset="0"/>
            </a:rPr>
            <a:t>(</a:t>
          </a:r>
          <a:r>
            <a:rPr lang="en-US" sz="1600" kern="1200" dirty="0" err="1" smtClean="0">
              <a:latin typeface="Arial" panose="020B0604020202020204" pitchFamily="34" charset="0"/>
              <a:cs typeface="Arial" panose="020B0604020202020204" pitchFamily="34" charset="0"/>
            </a:rPr>
            <a:t>Crompton&amp;Burke</a:t>
          </a:r>
          <a:r>
            <a:rPr lang="en-US" sz="1600" kern="1200" dirty="0" smtClean="0">
              <a:latin typeface="Arial" panose="020B0604020202020204" pitchFamily="34" charset="0"/>
              <a:cs typeface="Arial" panose="020B0604020202020204" pitchFamily="34" charset="0"/>
            </a:rPr>
            <a:t> 2015).</a:t>
          </a:r>
          <a:endParaRPr lang="en-US" sz="1600" kern="1200" dirty="0">
            <a:latin typeface="Arial" panose="020B0604020202020204" pitchFamily="34" charset="0"/>
            <a:cs typeface="Arial" panose="020B0604020202020204" pitchFamily="34" charset="0"/>
          </a:endParaRPr>
        </a:p>
      </dsp:txBody>
      <dsp:txXfrm>
        <a:off x="7698950" y="310074"/>
        <a:ext cx="2796774" cy="24515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DDB1A6-1ED9-42FC-9177-4089A3D7C1D3}">
      <dsp:nvSpPr>
        <dsp:cNvPr id="0" name=""/>
        <dsp:cNvSpPr/>
      </dsp:nvSpPr>
      <dsp:spPr>
        <a:xfrm>
          <a:off x="3403" y="376694"/>
          <a:ext cx="2700489" cy="1620293"/>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lv-LV" sz="1600" kern="1200" dirty="0" smtClean="0"/>
            <a:t>D</a:t>
          </a:r>
          <a:r>
            <a:rPr lang="en-US" sz="1600" kern="1200" dirty="0" err="1" smtClean="0"/>
            <a:t>igital</a:t>
          </a:r>
          <a:r>
            <a:rPr lang="en-US" sz="1600" kern="1200" dirty="0" smtClean="0"/>
            <a:t> curriculum supports information culture of learners and helps to prepare them to technology-directed-world, if it is designed and developed properly</a:t>
          </a:r>
          <a:r>
            <a:rPr lang="lv-LV" sz="1600" kern="1200" dirty="0" smtClean="0"/>
            <a:t> (</a:t>
          </a:r>
          <a:r>
            <a:rPr lang="en-US" sz="1600" kern="1200" dirty="0" err="1" smtClean="0"/>
            <a:t>Mckenzie</a:t>
          </a:r>
          <a:r>
            <a:rPr lang="en-US" sz="1600" kern="1200" dirty="0" smtClean="0"/>
            <a:t>, 2000</a:t>
          </a:r>
          <a:r>
            <a:rPr lang="lv-LV" sz="1600" kern="1200" dirty="0" smtClean="0"/>
            <a:t>)</a:t>
          </a:r>
          <a:endParaRPr lang="en-US" sz="1600" kern="1200" dirty="0"/>
        </a:p>
      </dsp:txBody>
      <dsp:txXfrm>
        <a:off x="3403" y="376694"/>
        <a:ext cx="2700489" cy="1620293"/>
      </dsp:txXfrm>
    </dsp:sp>
    <dsp:sp modelId="{7EAE7C2D-00D9-432B-A9BC-41AA23FED670}">
      <dsp:nvSpPr>
        <dsp:cNvPr id="0" name=""/>
        <dsp:cNvSpPr/>
      </dsp:nvSpPr>
      <dsp:spPr>
        <a:xfrm>
          <a:off x="2973942" y="376694"/>
          <a:ext cx="2700489" cy="1620293"/>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t>Online learning </a:t>
          </a:r>
          <a:r>
            <a:rPr lang="en-US" sz="1600" kern="1200" dirty="0" smtClean="0"/>
            <a:t>with android can improve students' scientific literacy in aspects of science knowledge</a:t>
          </a:r>
          <a:r>
            <a:rPr lang="lv-LV" sz="1600" kern="1200" dirty="0" smtClean="0"/>
            <a:t> (</a:t>
          </a:r>
          <a:r>
            <a:rPr lang="en-US" sz="1600" kern="1200" dirty="0" err="1" smtClean="0"/>
            <a:t>Nurwahidah</a:t>
          </a:r>
          <a:r>
            <a:rPr lang="en-US" sz="1600" kern="1200" dirty="0" smtClean="0"/>
            <a:t> et al.</a:t>
          </a:r>
          <a:r>
            <a:rPr lang="lv-LV" sz="1600" kern="1200" dirty="0" smtClean="0"/>
            <a:t> 2017)</a:t>
          </a:r>
        </a:p>
      </dsp:txBody>
      <dsp:txXfrm>
        <a:off x="2973942" y="376694"/>
        <a:ext cx="2700489" cy="1620293"/>
      </dsp:txXfrm>
    </dsp:sp>
    <dsp:sp modelId="{DE750075-1328-4EB9-96A0-0F3C41427F21}">
      <dsp:nvSpPr>
        <dsp:cNvPr id="0" name=""/>
        <dsp:cNvSpPr/>
      </dsp:nvSpPr>
      <dsp:spPr>
        <a:xfrm>
          <a:off x="5944480" y="376694"/>
          <a:ext cx="2700489" cy="1620293"/>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latin typeface="Arial" panose="020B0604020202020204" pitchFamily="34" charset="0"/>
              <a:cs typeface="Arial" panose="020B0604020202020204" pitchFamily="34" charset="0"/>
            </a:rPr>
            <a:t>Develop of e-learning media can improve students’ science literacy</a:t>
          </a:r>
          <a:r>
            <a:rPr lang="lv-LV" sz="1600" kern="1200" dirty="0" smtClean="0">
              <a:latin typeface="Arial" panose="020B0604020202020204" pitchFamily="34" charset="0"/>
              <a:cs typeface="Arial" panose="020B0604020202020204" pitchFamily="34" charset="0"/>
            </a:rPr>
            <a:t> (</a:t>
          </a:r>
          <a:r>
            <a:rPr lang="en-US" sz="1600" kern="1200" dirty="0" err="1" smtClean="0"/>
            <a:t>Risniawati</a:t>
          </a:r>
          <a:r>
            <a:rPr lang="en-US" sz="1600" kern="1200" dirty="0" smtClean="0"/>
            <a:t> et al 2020</a:t>
          </a:r>
          <a:r>
            <a:rPr lang="lv-LV" sz="1600" kern="1200" dirty="0" smtClean="0">
              <a:latin typeface="Arial" panose="020B0604020202020204" pitchFamily="34" charset="0"/>
              <a:cs typeface="Arial" panose="020B0604020202020204" pitchFamily="34" charset="0"/>
            </a:rPr>
            <a:t>)</a:t>
          </a:r>
          <a:endParaRPr lang="lv-LV" sz="1600" kern="1200" dirty="0" smtClean="0"/>
        </a:p>
      </dsp:txBody>
      <dsp:txXfrm>
        <a:off x="5944480" y="376694"/>
        <a:ext cx="2700489" cy="1620293"/>
      </dsp:txXfrm>
    </dsp:sp>
    <dsp:sp modelId="{280F0825-2EF4-4A0A-9D18-3F93ACFFA7D4}">
      <dsp:nvSpPr>
        <dsp:cNvPr id="0" name=""/>
        <dsp:cNvSpPr/>
      </dsp:nvSpPr>
      <dsp:spPr>
        <a:xfrm>
          <a:off x="8915018" y="376694"/>
          <a:ext cx="2700489" cy="1620293"/>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lv-LV" sz="1600" kern="1200" dirty="0" smtClean="0"/>
            <a:t>M</a:t>
          </a:r>
          <a:r>
            <a:rPr lang="en-US" sz="1600" kern="1200" dirty="0" err="1" smtClean="0"/>
            <a:t>astery</a:t>
          </a:r>
          <a:r>
            <a:rPr lang="en-US" sz="1600" kern="1200" dirty="0" smtClean="0"/>
            <a:t> of technology through digital literacy in educators has an influence on the readiness of learning administration that supports</a:t>
          </a:r>
          <a:r>
            <a:rPr lang="lv-LV" sz="1600" kern="1200" dirty="0" smtClean="0"/>
            <a:t> </a:t>
          </a:r>
          <a:r>
            <a:rPr lang="en-US" sz="1600" kern="1200" dirty="0" smtClean="0"/>
            <a:t>increasing scientific literacy</a:t>
          </a:r>
          <a:r>
            <a:rPr lang="lv-LV" sz="1600" kern="1200" dirty="0" smtClean="0"/>
            <a:t> (Sari et </a:t>
          </a:r>
          <a:r>
            <a:rPr lang="lv-LV" sz="1600" kern="1200" dirty="0" err="1" smtClean="0"/>
            <a:t>al</a:t>
          </a:r>
          <a:r>
            <a:rPr lang="lv-LV" sz="1600" kern="1200" dirty="0" smtClean="0"/>
            <a:t>., 2021)</a:t>
          </a:r>
        </a:p>
      </dsp:txBody>
      <dsp:txXfrm>
        <a:off x="8915018" y="376694"/>
        <a:ext cx="2700489" cy="1620293"/>
      </dsp:txXfrm>
    </dsp:sp>
    <dsp:sp modelId="{1FFF5448-603A-49F2-94C8-04122E759A91}">
      <dsp:nvSpPr>
        <dsp:cNvPr id="0" name=""/>
        <dsp:cNvSpPr/>
      </dsp:nvSpPr>
      <dsp:spPr>
        <a:xfrm>
          <a:off x="1488673" y="2267036"/>
          <a:ext cx="2700489" cy="1620293"/>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Gadget Based Interactive Multimedia is compatible as an alternative learning media to improve elementary students' scientific literacy</a:t>
          </a:r>
          <a:r>
            <a:rPr lang="lv-LV" sz="1600" kern="1200" dirty="0" smtClean="0"/>
            <a:t> (</a:t>
          </a:r>
          <a:r>
            <a:rPr lang="en-US" sz="1600" kern="1200" dirty="0" err="1" smtClean="0"/>
            <a:t>Suryanti</a:t>
          </a:r>
          <a:r>
            <a:rPr lang="lv-LV" sz="1600" kern="1200" dirty="0" smtClean="0"/>
            <a:t> et </a:t>
          </a:r>
          <a:r>
            <a:rPr lang="lv-LV" sz="1600" kern="1200" dirty="0" err="1" smtClean="0"/>
            <a:t>al</a:t>
          </a:r>
          <a:r>
            <a:rPr lang="lv-LV" sz="1600" kern="1200" dirty="0" smtClean="0"/>
            <a:t>., 2021)</a:t>
          </a:r>
        </a:p>
      </dsp:txBody>
      <dsp:txXfrm>
        <a:off x="1488673" y="2267036"/>
        <a:ext cx="2700489" cy="1620293"/>
      </dsp:txXfrm>
    </dsp:sp>
    <dsp:sp modelId="{F3AB2055-7B14-4BE3-B0C7-0660F9078448}">
      <dsp:nvSpPr>
        <dsp:cNvPr id="0" name=""/>
        <dsp:cNvSpPr/>
      </dsp:nvSpPr>
      <dsp:spPr>
        <a:xfrm>
          <a:off x="4459211" y="2267036"/>
          <a:ext cx="2700489" cy="1620293"/>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lv-LV" sz="1600" kern="1200" dirty="0" smtClean="0"/>
            <a:t>O</a:t>
          </a:r>
          <a:r>
            <a:rPr lang="en-US" sz="1600" kern="1200" dirty="0" err="1" smtClean="0"/>
            <a:t>nline</a:t>
          </a:r>
          <a:r>
            <a:rPr lang="en-US" sz="1600" kern="1200" dirty="0" smtClean="0"/>
            <a:t> collaborative inquiry-based</a:t>
          </a:r>
          <a:r>
            <a:rPr lang="lv-LV" sz="1600" kern="1200" dirty="0" smtClean="0"/>
            <a:t> </a:t>
          </a:r>
          <a:r>
            <a:rPr lang="en-US" sz="1600" kern="1200" dirty="0" smtClean="0"/>
            <a:t>learning method is more effective on students'  scientific process </a:t>
          </a:r>
          <a:r>
            <a:rPr lang="en-US" sz="1600" kern="1200" dirty="0" err="1" smtClean="0"/>
            <a:t>skil</a:t>
          </a:r>
          <a:r>
            <a:rPr lang="lv-LV" sz="1600" kern="1200" dirty="0" err="1" smtClean="0"/>
            <a:t>ls</a:t>
          </a:r>
          <a:r>
            <a:rPr lang="lv-LV" sz="1600" kern="1200" dirty="0" smtClean="0"/>
            <a:t> </a:t>
          </a:r>
          <a:r>
            <a:rPr lang="en-US" sz="1600" kern="1200" dirty="0" smtClean="0"/>
            <a:t>than inquiry-based collaborative learning</a:t>
          </a:r>
          <a:r>
            <a:rPr lang="lv-LV" sz="1600" kern="1200" dirty="0" smtClean="0"/>
            <a:t> (</a:t>
          </a:r>
          <a:r>
            <a:rPr lang="en-US" sz="1600" kern="1200" dirty="0" err="1" smtClean="0"/>
            <a:t>Korkman</a:t>
          </a:r>
          <a:r>
            <a:rPr lang="en-US" sz="1600" kern="1200" dirty="0" smtClean="0"/>
            <a:t> &amp; </a:t>
          </a:r>
          <a:r>
            <a:rPr lang="en-US" sz="1600" kern="1200" dirty="0" err="1" smtClean="0"/>
            <a:t>Metin</a:t>
          </a:r>
          <a:r>
            <a:rPr lang="lv-LV" sz="1600" kern="1200" dirty="0" smtClean="0"/>
            <a:t> </a:t>
          </a:r>
          <a:r>
            <a:rPr lang="en-US" sz="1600" kern="1200" dirty="0" smtClean="0"/>
            <a:t>2021)</a:t>
          </a:r>
          <a:endParaRPr lang="lv-LV" sz="1600" kern="1200" dirty="0" smtClean="0"/>
        </a:p>
      </dsp:txBody>
      <dsp:txXfrm>
        <a:off x="4459211" y="2267036"/>
        <a:ext cx="2700489" cy="1620293"/>
      </dsp:txXfrm>
    </dsp:sp>
    <dsp:sp modelId="{D1C090E5-6EB1-44AE-A576-498573CB99D3}">
      <dsp:nvSpPr>
        <dsp:cNvPr id="0" name=""/>
        <dsp:cNvSpPr/>
      </dsp:nvSpPr>
      <dsp:spPr>
        <a:xfrm>
          <a:off x="7429749" y="2267036"/>
          <a:ext cx="2700489" cy="1620293"/>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lv-LV" sz="1600" kern="1200" dirty="0" smtClean="0"/>
            <a:t>P</a:t>
          </a:r>
          <a:r>
            <a:rPr lang="en-US" sz="1600" kern="1200" dirty="0" err="1" smtClean="0"/>
            <a:t>ractical</a:t>
          </a:r>
          <a:r>
            <a:rPr lang="en-US" sz="1600" kern="1200" dirty="0" smtClean="0"/>
            <a:t> work activities using VLs had positive impact on increasing students’ scientific knowledge, scientific process</a:t>
          </a:r>
          <a:r>
            <a:rPr lang="lv-LV" sz="1600" kern="1200" dirty="0" smtClean="0"/>
            <a:t> (</a:t>
          </a:r>
          <a:r>
            <a:rPr lang="en-US" sz="1600" kern="1200" dirty="0" err="1" smtClean="0"/>
            <a:t>Alneyadi</a:t>
          </a:r>
          <a:r>
            <a:rPr lang="en-US" sz="1600" kern="1200" dirty="0" smtClean="0"/>
            <a:t>, 2019</a:t>
          </a:r>
          <a:r>
            <a:rPr lang="lv-LV" sz="1600" kern="1200" dirty="0" smtClean="0"/>
            <a:t>)</a:t>
          </a:r>
        </a:p>
      </dsp:txBody>
      <dsp:txXfrm>
        <a:off x="7429749" y="2267036"/>
        <a:ext cx="2700489" cy="162029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195291-60A9-4E00-A29E-1D0429002CE6}">
      <dsp:nvSpPr>
        <dsp:cNvPr id="0" name=""/>
        <dsp:cNvSpPr/>
      </dsp:nvSpPr>
      <dsp:spPr>
        <a:xfrm>
          <a:off x="0" y="909527"/>
          <a:ext cx="9275951" cy="2604963"/>
        </a:xfrm>
        <a:prstGeom prst="rightArrow">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848772-6875-4286-B847-C5E10EDDAE58}">
      <dsp:nvSpPr>
        <dsp:cNvPr id="0" name=""/>
        <dsp:cNvSpPr/>
      </dsp:nvSpPr>
      <dsp:spPr>
        <a:xfrm>
          <a:off x="7262463" y="1560768"/>
          <a:ext cx="1085893" cy="13024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2080" rIns="0" bIns="132080" numCol="1" spcCol="1270" anchor="ctr" anchorCtr="0">
          <a:noAutofit/>
        </a:bodyPr>
        <a:lstStyle/>
        <a:p>
          <a:pPr lvl="0" algn="ctr" defTabSz="577850">
            <a:lnSpc>
              <a:spcPct val="90000"/>
            </a:lnSpc>
            <a:spcBef>
              <a:spcPct val="0"/>
            </a:spcBef>
            <a:spcAft>
              <a:spcPct val="35000"/>
            </a:spcAft>
          </a:pPr>
          <a:r>
            <a:rPr lang="lv-LV" sz="1300" b="1" kern="1200" dirty="0" err="1" smtClean="0"/>
            <a:t>Digital</a:t>
          </a:r>
          <a:r>
            <a:rPr lang="lv-LV" sz="1300" b="1" kern="1200" dirty="0" smtClean="0"/>
            <a:t> </a:t>
          </a:r>
          <a:r>
            <a:rPr lang="lv-LV" sz="1300" b="1" kern="1200" dirty="0" err="1" smtClean="0"/>
            <a:t>Competence</a:t>
          </a:r>
          <a:endParaRPr lang="en-US" sz="1300" b="1" kern="1200" dirty="0"/>
        </a:p>
      </dsp:txBody>
      <dsp:txXfrm>
        <a:off x="7262463" y="1560768"/>
        <a:ext cx="1085893" cy="1302481"/>
      </dsp:txXfrm>
    </dsp:sp>
    <dsp:sp modelId="{C9F8DD15-C7EC-4829-9CD8-6836313A598C}">
      <dsp:nvSpPr>
        <dsp:cNvPr id="0" name=""/>
        <dsp:cNvSpPr/>
      </dsp:nvSpPr>
      <dsp:spPr>
        <a:xfrm>
          <a:off x="5959391" y="1560768"/>
          <a:ext cx="1085893" cy="13024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2080" rIns="0" bIns="132080" numCol="1" spcCol="1270" anchor="ctr" anchorCtr="0">
          <a:noAutofit/>
        </a:bodyPr>
        <a:lstStyle/>
        <a:p>
          <a:pPr lvl="0" algn="ctr" defTabSz="577850">
            <a:lnSpc>
              <a:spcPct val="90000"/>
            </a:lnSpc>
            <a:spcBef>
              <a:spcPct val="0"/>
            </a:spcBef>
            <a:spcAft>
              <a:spcPct val="35000"/>
            </a:spcAft>
          </a:pPr>
          <a:r>
            <a:rPr lang="lv-LV" sz="1300" b="1" kern="1200" dirty="0" smtClean="0"/>
            <a:t>P</a:t>
          </a:r>
          <a:r>
            <a:rPr lang="en-US" sz="1300" b="1" kern="1200" dirty="0" err="1" smtClean="0"/>
            <a:t>edagogical</a:t>
          </a:r>
          <a:r>
            <a:rPr lang="en-US" sz="1300" b="1" kern="1200" dirty="0" smtClean="0"/>
            <a:t> practices with digital technology</a:t>
          </a:r>
          <a:endParaRPr lang="en-US" sz="1300" b="1" kern="1200" dirty="0"/>
        </a:p>
      </dsp:txBody>
      <dsp:txXfrm>
        <a:off x="5959391" y="1560768"/>
        <a:ext cx="1085893" cy="1302481"/>
      </dsp:txXfrm>
    </dsp:sp>
    <dsp:sp modelId="{E19AC593-09A6-4B8A-B3EF-AD6A4DA09EEA}">
      <dsp:nvSpPr>
        <dsp:cNvPr id="0" name=""/>
        <dsp:cNvSpPr/>
      </dsp:nvSpPr>
      <dsp:spPr>
        <a:xfrm>
          <a:off x="4656319" y="1560768"/>
          <a:ext cx="1085893" cy="13024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2080" rIns="0" bIns="132080" numCol="1" spcCol="1270" anchor="ctr" anchorCtr="0">
          <a:noAutofit/>
        </a:bodyPr>
        <a:lstStyle/>
        <a:p>
          <a:pPr lvl="0" algn="ctr" defTabSz="577850">
            <a:lnSpc>
              <a:spcPct val="90000"/>
            </a:lnSpc>
            <a:spcBef>
              <a:spcPct val="0"/>
            </a:spcBef>
            <a:spcAft>
              <a:spcPct val="35000"/>
            </a:spcAft>
          </a:pPr>
          <a:r>
            <a:rPr lang="en-US" sz="1300" b="1" kern="1200" dirty="0" smtClean="0"/>
            <a:t>Digital curriculum </a:t>
          </a:r>
          <a:endParaRPr lang="en-US" sz="1300" b="1" kern="1200" dirty="0"/>
        </a:p>
      </dsp:txBody>
      <dsp:txXfrm>
        <a:off x="4656319" y="1560768"/>
        <a:ext cx="1085893" cy="1302481"/>
      </dsp:txXfrm>
    </dsp:sp>
    <dsp:sp modelId="{1A0944FD-354D-41EA-86F0-F8C7EB558EDE}">
      <dsp:nvSpPr>
        <dsp:cNvPr id="0" name=""/>
        <dsp:cNvSpPr/>
      </dsp:nvSpPr>
      <dsp:spPr>
        <a:xfrm>
          <a:off x="3353247" y="1560768"/>
          <a:ext cx="1085893" cy="13024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2080" rIns="0" bIns="132080" numCol="1" spcCol="1270" anchor="ctr" anchorCtr="0">
          <a:noAutofit/>
        </a:bodyPr>
        <a:lstStyle/>
        <a:p>
          <a:pPr lvl="0" algn="ctr" defTabSz="577850">
            <a:lnSpc>
              <a:spcPct val="90000"/>
            </a:lnSpc>
            <a:spcBef>
              <a:spcPct val="0"/>
            </a:spcBef>
            <a:spcAft>
              <a:spcPct val="35000"/>
            </a:spcAft>
          </a:pPr>
          <a:r>
            <a:rPr lang="lv-LV" sz="1300" b="1" kern="1200" dirty="0" smtClean="0"/>
            <a:t>D</a:t>
          </a:r>
          <a:r>
            <a:rPr lang="en-US" sz="1300" b="1" kern="1200" dirty="0" err="1" smtClean="0"/>
            <a:t>igital</a:t>
          </a:r>
          <a:r>
            <a:rPr lang="en-US" sz="1300" b="1" kern="1200" dirty="0" smtClean="0"/>
            <a:t> technologies and tool</a:t>
          </a:r>
          <a:endParaRPr lang="en-US" sz="1300" b="1" kern="1200" dirty="0"/>
        </a:p>
      </dsp:txBody>
      <dsp:txXfrm>
        <a:off x="3353247" y="1560768"/>
        <a:ext cx="1085893" cy="1302481"/>
      </dsp:txXfrm>
    </dsp:sp>
    <dsp:sp modelId="{51D2E2D9-740B-4683-AA5D-AF4700FD504D}">
      <dsp:nvSpPr>
        <dsp:cNvPr id="0" name=""/>
        <dsp:cNvSpPr/>
      </dsp:nvSpPr>
      <dsp:spPr>
        <a:xfrm>
          <a:off x="2050175" y="1560768"/>
          <a:ext cx="1085893" cy="13024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2080" rIns="0" bIns="132080" numCol="1" spcCol="1270" anchor="ctr" anchorCtr="0">
          <a:noAutofit/>
        </a:bodyPr>
        <a:lstStyle/>
        <a:p>
          <a:pPr lvl="0" algn="ctr" defTabSz="577850">
            <a:lnSpc>
              <a:spcPct val="90000"/>
            </a:lnSpc>
            <a:spcBef>
              <a:spcPct val="0"/>
            </a:spcBef>
            <a:spcAft>
              <a:spcPct val="35000"/>
            </a:spcAft>
          </a:pPr>
          <a:r>
            <a:rPr lang="lv-LV" sz="1300" b="1" kern="1200" dirty="0" smtClean="0"/>
            <a:t>D</a:t>
          </a:r>
          <a:r>
            <a:rPr lang="en-US" sz="1300" b="1" kern="1200" dirty="0" err="1" smtClean="0"/>
            <a:t>igital</a:t>
          </a:r>
          <a:r>
            <a:rPr lang="en-US" sz="1300" b="1" kern="1200" dirty="0" smtClean="0"/>
            <a:t> environments (to support their students’ learning); </a:t>
          </a:r>
          <a:endParaRPr lang="en-US" sz="1300" b="1" kern="1200" dirty="0"/>
        </a:p>
      </dsp:txBody>
      <dsp:txXfrm>
        <a:off x="2050175" y="1560768"/>
        <a:ext cx="1085893" cy="1302481"/>
      </dsp:txXfrm>
    </dsp:sp>
    <dsp:sp modelId="{12DBCAEC-06C6-4030-925C-306616A39C3E}">
      <dsp:nvSpPr>
        <dsp:cNvPr id="0" name=""/>
        <dsp:cNvSpPr/>
      </dsp:nvSpPr>
      <dsp:spPr>
        <a:xfrm>
          <a:off x="747103" y="1560768"/>
          <a:ext cx="1085893" cy="13024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2080" rIns="0" bIns="132080" numCol="1" spcCol="1270" anchor="ctr" anchorCtr="0">
          <a:noAutofit/>
        </a:bodyPr>
        <a:lstStyle/>
        <a:p>
          <a:pPr lvl="0" algn="ctr" defTabSz="577850">
            <a:lnSpc>
              <a:spcPct val="90000"/>
            </a:lnSpc>
            <a:spcBef>
              <a:spcPct val="0"/>
            </a:spcBef>
            <a:spcAft>
              <a:spcPct val="35000"/>
            </a:spcAft>
          </a:pPr>
          <a:r>
            <a:rPr lang="en-US" sz="1300" b="1" kern="1200" dirty="0" smtClean="0"/>
            <a:t>Digital learning system</a:t>
          </a:r>
          <a:endParaRPr lang="en-US" sz="1300" b="1" kern="1200" dirty="0"/>
        </a:p>
      </dsp:txBody>
      <dsp:txXfrm>
        <a:off x="747103" y="1560768"/>
        <a:ext cx="1085893" cy="130248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5FB8C3-ECE0-4E57-BF55-4A41B1024B1E}">
      <dsp:nvSpPr>
        <dsp:cNvPr id="0" name=""/>
        <dsp:cNvSpPr/>
      </dsp:nvSpPr>
      <dsp:spPr>
        <a:xfrm>
          <a:off x="784851" y="0"/>
          <a:ext cx="2037896" cy="2037896"/>
        </a:xfrm>
        <a:prstGeom prst="ellipse">
          <a:avLst/>
        </a:prstGeom>
        <a:solidFill>
          <a:srgbClr val="0070C0"/>
        </a:solidFill>
        <a:ln>
          <a:noFill/>
        </a:ln>
        <a:effectLst/>
      </dsp:spPr>
      <dsp:style>
        <a:lnRef idx="0">
          <a:scrgbClr r="0" g="0" b="0"/>
        </a:lnRef>
        <a:fillRef idx="3">
          <a:scrgbClr r="0" g="0" b="0"/>
        </a:fillRef>
        <a:effectRef idx="3">
          <a:scrgbClr r="0" g="0" b="0"/>
        </a:effectRef>
        <a:fontRef idx="minor">
          <a:schemeClr val="tx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lv-LV" sz="2700" kern="1200" dirty="0" err="1" smtClean="0"/>
            <a:t>Scientific</a:t>
          </a:r>
          <a:r>
            <a:rPr lang="lv-LV" sz="2700" kern="1200" baseline="0" dirty="0" smtClean="0"/>
            <a:t> </a:t>
          </a:r>
          <a:r>
            <a:rPr lang="lv-LV" sz="2700" kern="1200" baseline="0" dirty="0" err="1" smtClean="0"/>
            <a:t>literacy</a:t>
          </a:r>
          <a:endParaRPr lang="en-US" sz="2700" kern="1200" dirty="0"/>
        </a:p>
      </dsp:txBody>
      <dsp:txXfrm>
        <a:off x="1083294" y="298443"/>
        <a:ext cx="1441010" cy="144101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1BD972-D18A-400E-9C5B-B29AC4F5CC46}">
      <dsp:nvSpPr>
        <dsp:cNvPr id="0" name=""/>
        <dsp:cNvSpPr/>
      </dsp:nvSpPr>
      <dsp:spPr>
        <a:xfrm>
          <a:off x="-5329398" y="-816157"/>
          <a:ext cx="6346018" cy="6346018"/>
        </a:xfrm>
        <a:prstGeom prst="blockArc">
          <a:avLst>
            <a:gd name="adj1" fmla="val 18900000"/>
            <a:gd name="adj2" fmla="val 2700000"/>
            <a:gd name="adj3" fmla="val 340"/>
          </a:avLst>
        </a:pr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6ED696-ABD5-4B06-9EB6-52F9DA641D58}">
      <dsp:nvSpPr>
        <dsp:cNvPr id="0" name=""/>
        <dsp:cNvSpPr/>
      </dsp:nvSpPr>
      <dsp:spPr>
        <a:xfrm>
          <a:off x="532249" y="362389"/>
          <a:ext cx="7965033" cy="72515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5593" tIns="35560" rIns="35560" bIns="35560" numCol="1" spcCol="1270" anchor="ctr" anchorCtr="0">
          <a:noAutofit/>
        </a:bodyPr>
        <a:lstStyle/>
        <a:p>
          <a:pPr lvl="0" algn="l" defTabSz="622300">
            <a:lnSpc>
              <a:spcPct val="90000"/>
            </a:lnSpc>
            <a:spcBef>
              <a:spcPct val="0"/>
            </a:spcBef>
            <a:spcAft>
              <a:spcPct val="35000"/>
            </a:spcAft>
          </a:pPr>
          <a:r>
            <a:rPr lang="en-US" sz="1400" kern="1200" dirty="0" smtClean="0">
              <a:latin typeface="Arial" panose="020B0604020202020204" pitchFamily="34" charset="0"/>
              <a:cs typeface="Arial" panose="020B0604020202020204" pitchFamily="34" charset="0"/>
            </a:rPr>
            <a:t>So far, research shows that digital </a:t>
          </a:r>
          <a:r>
            <a:rPr lang="lv-LV" sz="1400" kern="1200" dirty="0" err="1" smtClean="0">
              <a:latin typeface="Arial" panose="020B0604020202020204" pitchFamily="34" charset="0"/>
              <a:cs typeface="Arial" panose="020B0604020202020204" pitchFamily="34" charset="0"/>
            </a:rPr>
            <a:t>school</a:t>
          </a:r>
          <a:r>
            <a:rPr lang="lv-LV" sz="1400" kern="1200" dirty="0" smtClean="0">
              <a:latin typeface="Arial" panose="020B0604020202020204" pitchFamily="34" charset="0"/>
              <a:cs typeface="Arial" panose="020B0604020202020204" pitchFamily="34" charset="0"/>
            </a:rPr>
            <a:t> </a:t>
          </a:r>
          <a:r>
            <a:rPr lang="en-US" sz="1400" kern="1200" dirty="0" smtClean="0">
              <a:latin typeface="Arial" panose="020B0604020202020204" pitchFamily="34" charset="0"/>
              <a:cs typeface="Arial" panose="020B0604020202020204" pitchFamily="34" charset="0"/>
            </a:rPr>
            <a:t>culture comp</a:t>
          </a:r>
          <a:r>
            <a:rPr lang="lv-LV" sz="1400" kern="1200" dirty="0" err="1" smtClean="0">
              <a:latin typeface="Arial" panose="020B0604020202020204" pitchFamily="34" charset="0"/>
              <a:cs typeface="Arial" panose="020B0604020202020204" pitchFamily="34" charset="0"/>
            </a:rPr>
            <a:t>onents</a:t>
          </a:r>
          <a:r>
            <a:rPr lang="en-US" sz="1400" kern="1200" dirty="0" smtClean="0">
              <a:latin typeface="Arial" panose="020B0604020202020204" pitchFamily="34" charset="0"/>
              <a:cs typeface="Arial" panose="020B0604020202020204" pitchFamily="34" charset="0"/>
            </a:rPr>
            <a:t> have not been widely studied, including</a:t>
          </a:r>
          <a:r>
            <a:rPr lang="lv-LV" sz="1400" kern="1200" dirty="0" smtClean="0">
              <a:latin typeface="Arial" panose="020B0604020202020204" pitchFamily="34" charset="0"/>
              <a:cs typeface="Arial" panose="020B0604020202020204" pitchFamily="34" charset="0"/>
            </a:rPr>
            <a:t> </a:t>
          </a:r>
          <a:r>
            <a:rPr lang="en-US" sz="1400" kern="1200" dirty="0" smtClean="0">
              <a:latin typeface="Arial"/>
              <a:ea typeface="Arial"/>
              <a:cs typeface="Arial"/>
              <a:sym typeface="Arial"/>
            </a:rPr>
            <a:t>the impact on science education.</a:t>
          </a:r>
          <a:endParaRPr lang="en-US" sz="1400" kern="1200" dirty="0"/>
        </a:p>
      </dsp:txBody>
      <dsp:txXfrm>
        <a:off x="532249" y="362389"/>
        <a:ext cx="7965033" cy="725156"/>
      </dsp:txXfrm>
    </dsp:sp>
    <dsp:sp modelId="{21B1F71B-6895-402E-A6A5-A583AFCE74CB}">
      <dsp:nvSpPr>
        <dsp:cNvPr id="0" name=""/>
        <dsp:cNvSpPr/>
      </dsp:nvSpPr>
      <dsp:spPr>
        <a:xfrm>
          <a:off x="79027" y="271745"/>
          <a:ext cx="906445" cy="906445"/>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dk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C10BC2D2-762E-4FCC-BEF6-98A26BF76BD4}">
      <dsp:nvSpPr>
        <dsp:cNvPr id="0" name=""/>
        <dsp:cNvSpPr/>
      </dsp:nvSpPr>
      <dsp:spPr>
        <a:xfrm>
          <a:off x="947998" y="1450312"/>
          <a:ext cx="7549284" cy="72515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5593" tIns="35560" rIns="35560" bIns="35560" numCol="1" spcCol="1270" anchor="ctr" anchorCtr="0">
          <a:noAutofit/>
        </a:bodyPr>
        <a:lstStyle/>
        <a:p>
          <a:pPr lvl="0" algn="l" defTabSz="622300">
            <a:lnSpc>
              <a:spcPct val="90000"/>
            </a:lnSpc>
            <a:spcBef>
              <a:spcPct val="0"/>
            </a:spcBef>
            <a:spcAft>
              <a:spcPct val="35000"/>
            </a:spcAft>
          </a:pPr>
          <a:r>
            <a:rPr lang="en-US" sz="1400" kern="1200" dirty="0" smtClean="0">
              <a:latin typeface="Arial"/>
              <a:ea typeface="Arial"/>
              <a:cs typeface="Arial"/>
              <a:sym typeface="Arial"/>
            </a:rPr>
            <a:t>The construct of digital school culture can help to understand the global factors that contribute to the transformation process related to the school environment, including science education.</a:t>
          </a:r>
          <a:endParaRPr lang="lv-LV" sz="1400" kern="1200" dirty="0" smtClean="0">
            <a:latin typeface="Arial"/>
            <a:ea typeface="Arial"/>
            <a:cs typeface="Arial"/>
            <a:sym typeface="Arial"/>
          </a:endParaRPr>
        </a:p>
      </dsp:txBody>
      <dsp:txXfrm>
        <a:off x="947998" y="1450312"/>
        <a:ext cx="7549284" cy="725156"/>
      </dsp:txXfrm>
    </dsp:sp>
    <dsp:sp modelId="{E9E64A8B-688B-4DF7-90F0-2C6C73A1DF38}">
      <dsp:nvSpPr>
        <dsp:cNvPr id="0" name=""/>
        <dsp:cNvSpPr/>
      </dsp:nvSpPr>
      <dsp:spPr>
        <a:xfrm>
          <a:off x="494775" y="1359667"/>
          <a:ext cx="906445" cy="906445"/>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dk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52C4FCB8-7098-42CE-AB57-82ED6BAF33DF}">
      <dsp:nvSpPr>
        <dsp:cNvPr id="0" name=""/>
        <dsp:cNvSpPr/>
      </dsp:nvSpPr>
      <dsp:spPr>
        <a:xfrm>
          <a:off x="947998" y="2538235"/>
          <a:ext cx="7549284" cy="72515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5593" tIns="35560" rIns="35560" bIns="35560" numCol="1" spcCol="1270" anchor="ctr" anchorCtr="0">
          <a:noAutofit/>
        </a:bodyPr>
        <a:lstStyle/>
        <a:p>
          <a:pPr lvl="0" algn="l" defTabSz="622300">
            <a:lnSpc>
              <a:spcPct val="90000"/>
            </a:lnSpc>
            <a:spcBef>
              <a:spcPct val="0"/>
            </a:spcBef>
            <a:spcAft>
              <a:spcPct val="35000"/>
            </a:spcAft>
          </a:pPr>
          <a:r>
            <a:rPr lang="en-US" sz="1400" kern="1200" dirty="0" smtClean="0">
              <a:latin typeface="Arial"/>
              <a:ea typeface="Arial"/>
              <a:cs typeface="Arial"/>
              <a:sym typeface="Arial"/>
            </a:rPr>
            <a:t>The digital competencies of teachers and students play an essential role in related change processes of innovative digital school model development</a:t>
          </a:r>
          <a:r>
            <a:rPr lang="lv-LV" sz="1400" kern="1200" dirty="0" smtClean="0">
              <a:latin typeface="Arial"/>
              <a:ea typeface="Arial"/>
              <a:cs typeface="Arial"/>
              <a:sym typeface="Arial"/>
            </a:rPr>
            <a:t>.</a:t>
          </a:r>
        </a:p>
      </dsp:txBody>
      <dsp:txXfrm>
        <a:off x="947998" y="2538235"/>
        <a:ext cx="7549284" cy="725156"/>
      </dsp:txXfrm>
    </dsp:sp>
    <dsp:sp modelId="{30C53676-DF95-4E48-8D2A-893DEF3B9591}">
      <dsp:nvSpPr>
        <dsp:cNvPr id="0" name=""/>
        <dsp:cNvSpPr/>
      </dsp:nvSpPr>
      <dsp:spPr>
        <a:xfrm>
          <a:off x="494775" y="2447590"/>
          <a:ext cx="906445" cy="906445"/>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dk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8E7D78E1-8B76-4750-9863-29342803E24B}">
      <dsp:nvSpPr>
        <dsp:cNvPr id="0" name=""/>
        <dsp:cNvSpPr/>
      </dsp:nvSpPr>
      <dsp:spPr>
        <a:xfrm>
          <a:off x="532249" y="3626158"/>
          <a:ext cx="7965033" cy="72515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5593" tIns="35560" rIns="35560" bIns="35560" numCol="1" spcCol="1270" anchor="ctr" anchorCtr="0">
          <a:noAutofit/>
        </a:bodyPr>
        <a:lstStyle/>
        <a:p>
          <a:pPr lvl="0" algn="l" defTabSz="622300">
            <a:lnSpc>
              <a:spcPct val="90000"/>
            </a:lnSpc>
            <a:spcBef>
              <a:spcPct val="0"/>
            </a:spcBef>
            <a:spcAft>
              <a:spcPct val="35000"/>
            </a:spcAft>
          </a:pPr>
          <a:r>
            <a:rPr lang="en-US" sz="1400" kern="1200" dirty="0" smtClean="0">
              <a:latin typeface="Arial"/>
              <a:ea typeface="Arial"/>
              <a:cs typeface="Arial"/>
              <a:sym typeface="Arial"/>
            </a:rPr>
            <a:t>The discovered components of digital school culture in the review could be helpful for both schools and education policymakers on school improvement, the creation of innovations, and digital technology in education as a particular case of innovations and learning. </a:t>
          </a:r>
          <a:endParaRPr lang="lv-LV" sz="1400" kern="1200" dirty="0" smtClean="0">
            <a:latin typeface="Arial"/>
            <a:ea typeface="Arial"/>
            <a:cs typeface="Arial"/>
            <a:sym typeface="Arial"/>
          </a:endParaRPr>
        </a:p>
      </dsp:txBody>
      <dsp:txXfrm>
        <a:off x="532249" y="3626158"/>
        <a:ext cx="7965033" cy="725156"/>
      </dsp:txXfrm>
    </dsp:sp>
    <dsp:sp modelId="{8A5CD679-54F2-4B52-BC21-8C5D819E8810}">
      <dsp:nvSpPr>
        <dsp:cNvPr id="0" name=""/>
        <dsp:cNvSpPr/>
      </dsp:nvSpPr>
      <dsp:spPr>
        <a:xfrm>
          <a:off x="79027" y="3535513"/>
          <a:ext cx="906445" cy="906445"/>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dk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6.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8" name="Shape 118"/>
          <p:cNvSpPr>
            <a:spLocks noGrp="1" noRot="1" noChangeAspect="1"/>
          </p:cNvSpPr>
          <p:nvPr>
            <p:ph type="sldImg"/>
          </p:nvPr>
        </p:nvSpPr>
        <p:spPr>
          <a:xfrm>
            <a:off x="103188" y="750888"/>
            <a:ext cx="6678612" cy="3757612"/>
          </a:xfrm>
          <a:prstGeom prst="rect">
            <a:avLst/>
          </a:prstGeom>
        </p:spPr>
        <p:txBody>
          <a:bodyPr lIns="96588" tIns="48294" rIns="96588" bIns="48294"/>
          <a:lstStyle/>
          <a:p>
            <a:endParaRPr/>
          </a:p>
        </p:txBody>
      </p:sp>
      <p:sp>
        <p:nvSpPr>
          <p:cNvPr id="119" name="Shape 119"/>
          <p:cNvSpPr>
            <a:spLocks noGrp="1"/>
          </p:cNvSpPr>
          <p:nvPr>
            <p:ph type="body" sz="quarter" idx="1"/>
          </p:nvPr>
        </p:nvSpPr>
        <p:spPr>
          <a:xfrm>
            <a:off x="917999" y="4758889"/>
            <a:ext cx="5048991" cy="4508421"/>
          </a:xfrm>
          <a:prstGeom prst="rect">
            <a:avLst/>
          </a:prstGeom>
        </p:spPr>
        <p:txBody>
          <a:bodyPr lIns="96588" tIns="48294" rIns="96588" bIns="48294"/>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8" y="750888"/>
            <a:ext cx="6678612" cy="3757612"/>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566969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9:notes"/>
          <p:cNvSpPr>
            <a:spLocks noGrp="1" noRot="1" noChangeAspect="1"/>
          </p:cNvSpPr>
          <p:nvPr>
            <p:ph type="sldImg" idx="2"/>
          </p:nvPr>
        </p:nvSpPr>
        <p:spPr>
          <a:xfrm>
            <a:off x="-222250" y="811213"/>
            <a:ext cx="7207250" cy="405447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30" name="Google Shape;230;p9:notes"/>
          <p:cNvSpPr txBox="1">
            <a:spLocks noGrp="1"/>
          </p:cNvSpPr>
          <p:nvPr>
            <p:ph type="body" idx="1"/>
          </p:nvPr>
        </p:nvSpPr>
        <p:spPr>
          <a:xfrm>
            <a:off x="901636" y="5134809"/>
            <a:ext cx="4958998" cy="4864555"/>
          </a:xfrm>
          <a:prstGeom prst="rect">
            <a:avLst/>
          </a:prstGeom>
          <a:noFill/>
          <a:ln>
            <a:noFill/>
          </a:ln>
        </p:spPr>
        <p:txBody>
          <a:bodyPr spcFirstLastPara="1" wrap="square" lIns="96572" tIns="48273" rIns="96572" bIns="48273" anchor="t" anchorCtr="0">
            <a:noAutofit/>
          </a:bodyPr>
          <a:lstStyle/>
          <a:p>
            <a:pPr algn="l" rtl="0"/>
            <a:r>
              <a:rPr lang="lv-LV" sz="1400" dirty="0"/>
              <a:t>9 pētījumi.</a:t>
            </a:r>
            <a:endParaRPr sz="1400" dirty="0"/>
          </a:p>
        </p:txBody>
      </p:sp>
      <p:sp>
        <p:nvSpPr>
          <p:cNvPr id="231" name="Google Shape;231;p9:notes"/>
          <p:cNvSpPr txBox="1">
            <a:spLocks noGrp="1"/>
          </p:cNvSpPr>
          <p:nvPr>
            <p:ph type="sldNum" idx="12"/>
          </p:nvPr>
        </p:nvSpPr>
        <p:spPr>
          <a:xfrm>
            <a:off x="0" y="0"/>
            <a:ext cx="2958123" cy="3546628"/>
          </a:xfrm>
          <a:prstGeom prst="rect">
            <a:avLst/>
          </a:prstGeom>
          <a:noFill/>
          <a:ln>
            <a:noFill/>
          </a:ln>
        </p:spPr>
        <p:txBody>
          <a:bodyPr spcFirstLastPara="1" wrap="square" lIns="96572" tIns="48273" rIns="96572" bIns="48273" anchor="t" anchorCtr="0">
            <a:noAutofit/>
          </a:bodyPr>
          <a:lstStyle/>
          <a:p>
            <a:pPr>
              <a:buClr>
                <a:srgbClr val="000000"/>
              </a:buClr>
              <a:buSzPts val="1800"/>
            </a:pPr>
            <a:fld id="{00000000-1234-1234-1234-123412341234}" type="slidenum">
              <a:rPr lang="en-US" sz="1900">
                <a:latin typeface="Calibri"/>
                <a:ea typeface="Calibri"/>
                <a:cs typeface="Calibri"/>
              </a:rPr>
              <a:pPr>
                <a:buClr>
                  <a:srgbClr val="000000"/>
                </a:buClr>
                <a:buSzPts val="1800"/>
              </a:pPr>
              <a:t>10</a:t>
            </a:fld>
            <a:endParaRPr sz="1900">
              <a:latin typeface="Calibri"/>
              <a:ea typeface="Calibri"/>
              <a:cs typeface="Calibri"/>
            </a:endParaRPr>
          </a:p>
        </p:txBody>
      </p:sp>
    </p:spTree>
    <p:extLst>
      <p:ext uri="{BB962C8B-B14F-4D97-AF65-F5344CB8AC3E}">
        <p14:creationId xmlns:p14="http://schemas.microsoft.com/office/powerpoint/2010/main" val="22112914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8" y="750888"/>
            <a:ext cx="6678612" cy="3757612"/>
          </a:xfrm>
        </p:spPr>
      </p:sp>
      <p:sp>
        <p:nvSpPr>
          <p:cNvPr id="3" name="Notes Placeholder 2"/>
          <p:cNvSpPr>
            <a:spLocks noGrp="1"/>
          </p:cNvSpPr>
          <p:nvPr>
            <p:ph type="body" idx="1"/>
          </p:nvPr>
        </p:nvSpPr>
        <p:spPr/>
        <p:txBody>
          <a:bodyPr/>
          <a:lstStyle/>
          <a:p>
            <a:r>
              <a:rPr lang="lv-LV" dirty="0" smtClean="0"/>
              <a:t>Digitālā mācību programma atbalsta izglītojamo informācijas kultūru un palīdz sagatavot viņus tehnoloģiju virzītai pasaulei, ja tā ir pareizi izstrādāta un izstrādāta (</a:t>
            </a:r>
            <a:r>
              <a:rPr lang="lv-LV" dirty="0" err="1" smtClean="0"/>
              <a:t>Mckenzie</a:t>
            </a:r>
            <a:r>
              <a:rPr lang="lv-LV" dirty="0" smtClean="0"/>
              <a:t>, 2000</a:t>
            </a:r>
          </a:p>
          <a:p>
            <a:r>
              <a:rPr lang="lv-LV" sz="1300" dirty="0"/>
              <a:t>Tiešsaistes mācīšanās ar </a:t>
            </a:r>
            <a:r>
              <a:rPr lang="lv-LV" sz="1300" dirty="0" err="1"/>
              <a:t>Android</a:t>
            </a:r>
            <a:r>
              <a:rPr lang="lv-LV" sz="1300" dirty="0"/>
              <a:t> var uzlabot skolēnu zinātnisko prasmi dabaszinātņu zināšanu aspektos (</a:t>
            </a:r>
            <a:r>
              <a:rPr lang="lv-LV" sz="1300" dirty="0" err="1"/>
              <a:t>Nurwahidah</a:t>
            </a:r>
            <a:r>
              <a:rPr lang="lv-LV" sz="1300" dirty="0"/>
              <a:t> et </a:t>
            </a:r>
            <a:r>
              <a:rPr lang="lv-LV" sz="1300" dirty="0" err="1"/>
              <a:t>al</a:t>
            </a:r>
            <a:r>
              <a:rPr lang="lv-LV" sz="1300" dirty="0"/>
              <a:t>. 2017</a:t>
            </a:r>
          </a:p>
          <a:p>
            <a:r>
              <a:rPr lang="en-US" sz="1300" dirty="0"/>
              <a:t>E-</a:t>
            </a:r>
            <a:r>
              <a:rPr lang="en-US" sz="1300" dirty="0" err="1"/>
              <a:t>apmācības</a:t>
            </a:r>
            <a:r>
              <a:rPr lang="en-US" sz="1300" dirty="0"/>
              <a:t> </a:t>
            </a:r>
            <a:r>
              <a:rPr lang="en-US" sz="1300" dirty="0" err="1"/>
              <a:t>mediju</a:t>
            </a:r>
            <a:r>
              <a:rPr lang="en-US" sz="1300" dirty="0"/>
              <a:t> </a:t>
            </a:r>
            <a:r>
              <a:rPr lang="en-US" sz="1300" dirty="0" err="1"/>
              <a:t>attīstība</a:t>
            </a:r>
            <a:r>
              <a:rPr lang="en-US" sz="1300" dirty="0"/>
              <a:t> </a:t>
            </a:r>
            <a:r>
              <a:rPr lang="en-US" sz="1300" dirty="0" err="1"/>
              <a:t>var</a:t>
            </a:r>
            <a:r>
              <a:rPr lang="en-US" sz="1300" dirty="0"/>
              <a:t> </a:t>
            </a:r>
            <a:r>
              <a:rPr lang="en-US" sz="1300" dirty="0" err="1"/>
              <a:t>uzlabot</a:t>
            </a:r>
            <a:r>
              <a:rPr lang="en-US" sz="1300" dirty="0"/>
              <a:t> </a:t>
            </a:r>
            <a:r>
              <a:rPr lang="en-US" sz="1300" dirty="0" err="1"/>
              <a:t>skolēnu</a:t>
            </a:r>
            <a:r>
              <a:rPr lang="en-US" sz="1300" dirty="0"/>
              <a:t> </a:t>
            </a:r>
            <a:r>
              <a:rPr lang="en-US" sz="1300" dirty="0" err="1"/>
              <a:t>zinātību</a:t>
            </a:r>
            <a:r>
              <a:rPr lang="en-US" sz="1300" dirty="0"/>
              <a:t> </a:t>
            </a:r>
            <a:r>
              <a:rPr lang="en-US" sz="1300" dirty="0" err="1"/>
              <a:t>zinātnē</a:t>
            </a:r>
            <a:endParaRPr lang="lv-LV" sz="1300" dirty="0"/>
          </a:p>
          <a:p>
            <a:r>
              <a:rPr lang="lv-LV" dirty="0" smtClean="0"/>
              <a:t>Tehnoloģiju apguve ar digitālās </a:t>
            </a:r>
            <a:r>
              <a:rPr lang="lv-LV" dirty="0" err="1" smtClean="0"/>
              <a:t>pratības</a:t>
            </a:r>
            <a:r>
              <a:rPr lang="lv-LV" dirty="0" smtClean="0"/>
              <a:t> palīdzību pedagogiem ietekmē mācību administrācijas gatavību, kas atbalsta zinātniskās kompetences pieaugumu</a:t>
            </a:r>
          </a:p>
          <a:p>
            <a:r>
              <a:rPr lang="lv-LV" dirty="0" smtClean="0"/>
              <a:t>Uz sīkrīkiem balstīta interaktīva multivide ir saderīga kā alternatīvs mācību līdzeklis, lai uzlabotu pamatskolas skolēnu zinātnisko </a:t>
            </a:r>
            <a:r>
              <a:rPr lang="lv-LV" dirty="0" err="1" smtClean="0"/>
              <a:t>pratību</a:t>
            </a:r>
            <a:endParaRPr lang="lv-LV" dirty="0" smtClean="0"/>
          </a:p>
          <a:p>
            <a:r>
              <a:rPr lang="lv-LV" dirty="0" smtClean="0"/>
              <a:t>Tiešsaistes uz sadarbību balstīta mācīšanās metode ir efektīvāka studentu zinātniskā procesa prasmēm nekā uz izmeklēšanu balstīta sadarbība.</a:t>
            </a:r>
          </a:p>
          <a:p>
            <a:r>
              <a:rPr lang="en-US" sz="1300" dirty="0" err="1"/>
              <a:t>Praktiskās</a:t>
            </a:r>
            <a:r>
              <a:rPr lang="en-US" sz="1300" dirty="0"/>
              <a:t> </a:t>
            </a:r>
            <a:r>
              <a:rPr lang="en-US" sz="1300" dirty="0" err="1"/>
              <a:t>darbības</a:t>
            </a:r>
            <a:r>
              <a:rPr lang="en-US" sz="1300" dirty="0"/>
              <a:t>, </a:t>
            </a:r>
            <a:r>
              <a:rPr lang="en-US" sz="1300" dirty="0" err="1"/>
              <a:t>izmantojot</a:t>
            </a:r>
            <a:r>
              <a:rPr lang="en-US" sz="1300" dirty="0"/>
              <a:t> VL, </a:t>
            </a:r>
            <a:r>
              <a:rPr lang="en-US" sz="1300" dirty="0" err="1"/>
              <a:t>pozitīvi</a:t>
            </a:r>
            <a:r>
              <a:rPr lang="en-US" sz="1300" dirty="0"/>
              <a:t> </a:t>
            </a:r>
            <a:r>
              <a:rPr lang="en-US" sz="1300" dirty="0" err="1"/>
              <a:t>ietekmēja</a:t>
            </a:r>
            <a:r>
              <a:rPr lang="en-US" sz="1300" dirty="0"/>
              <a:t> </a:t>
            </a:r>
            <a:r>
              <a:rPr lang="en-US" sz="1300" dirty="0" err="1"/>
              <a:t>studentu</a:t>
            </a:r>
            <a:r>
              <a:rPr lang="en-US" sz="1300" dirty="0"/>
              <a:t> </a:t>
            </a:r>
            <a:r>
              <a:rPr lang="en-US" sz="1300" dirty="0" err="1"/>
              <a:t>zinātnisko</a:t>
            </a:r>
            <a:r>
              <a:rPr lang="en-US" sz="1300" dirty="0"/>
              <a:t> </a:t>
            </a:r>
            <a:r>
              <a:rPr lang="en-US" sz="1300" dirty="0" err="1"/>
              <a:t>zināšanu</a:t>
            </a:r>
            <a:r>
              <a:rPr lang="en-US" sz="1300" dirty="0"/>
              <a:t>, </a:t>
            </a:r>
            <a:r>
              <a:rPr lang="en-US" sz="1300" dirty="0" err="1"/>
              <a:t>zinātniskā</a:t>
            </a:r>
            <a:r>
              <a:rPr lang="en-US" sz="1300" dirty="0"/>
              <a:t> </a:t>
            </a:r>
            <a:r>
              <a:rPr lang="en-US" sz="1300" dirty="0" err="1"/>
              <a:t>procesa</a:t>
            </a:r>
            <a:r>
              <a:rPr lang="en-US" sz="1300" dirty="0"/>
              <a:t> </a:t>
            </a:r>
            <a:r>
              <a:rPr lang="en-US" sz="1300" dirty="0" err="1"/>
              <a:t>paaugstināšanu</a:t>
            </a:r>
            <a:endParaRPr lang="en-US" dirty="0"/>
          </a:p>
        </p:txBody>
      </p:sp>
    </p:spTree>
    <p:extLst>
      <p:ext uri="{BB962C8B-B14F-4D97-AF65-F5344CB8AC3E}">
        <p14:creationId xmlns:p14="http://schemas.microsoft.com/office/powerpoint/2010/main" val="34221477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8" y="750888"/>
            <a:ext cx="6678612" cy="3757612"/>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545657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p12:notes"/>
          <p:cNvSpPr>
            <a:spLocks noGrp="1" noRot="1" noChangeAspect="1"/>
          </p:cNvSpPr>
          <p:nvPr>
            <p:ph type="sldImg" idx="2"/>
          </p:nvPr>
        </p:nvSpPr>
        <p:spPr>
          <a:xfrm>
            <a:off x="-222250" y="811213"/>
            <a:ext cx="7207250" cy="405447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80" name="Google Shape;280;p12:notes"/>
          <p:cNvSpPr txBox="1">
            <a:spLocks noGrp="1"/>
          </p:cNvSpPr>
          <p:nvPr>
            <p:ph type="body" idx="1"/>
          </p:nvPr>
        </p:nvSpPr>
        <p:spPr>
          <a:xfrm>
            <a:off x="901636" y="5134809"/>
            <a:ext cx="4958998" cy="4864555"/>
          </a:xfrm>
          <a:prstGeom prst="rect">
            <a:avLst/>
          </a:prstGeom>
          <a:noFill/>
          <a:ln>
            <a:noFill/>
          </a:ln>
        </p:spPr>
        <p:txBody>
          <a:bodyPr spcFirstLastPara="1" wrap="square" lIns="96572" tIns="48273" rIns="96572" bIns="48273" anchor="t" anchorCtr="0">
            <a:noAutofit/>
          </a:bodyPr>
          <a:lstStyle/>
          <a:p>
            <a:pPr algn="l" rtl="0"/>
            <a:r>
              <a:rPr lang="lv-LV" dirty="0" smtClean="0"/>
              <a:t>Līdz šim pētījumi liecina, ka digitālās skolas kultūras komponenti nav plaši pētīti, tostarp ietekme uz dabaszinātņu izglītību</a:t>
            </a:r>
          </a:p>
          <a:p>
            <a:pPr algn="l" rtl="0"/>
            <a:r>
              <a:rPr lang="lv-LV" dirty="0" smtClean="0"/>
              <a:t>Digitālās skolas kultūras konstrukcija var palīdzēt izprast globālos faktorus, kas veicina transformācijas</a:t>
            </a:r>
            <a:r>
              <a:rPr lang="lv-LV" baseline="0" dirty="0" smtClean="0"/>
              <a:t> </a:t>
            </a:r>
            <a:r>
              <a:rPr lang="lv-LV" dirty="0" smtClean="0"/>
              <a:t>procesu, kas saistīts ar skolas vidi, tajā skaitā dabaszinātņu izglītību.</a:t>
            </a:r>
          </a:p>
          <a:p>
            <a:pPr algn="l" rtl="0"/>
            <a:r>
              <a:rPr lang="lv-LV" dirty="0" smtClean="0"/>
              <a:t>Skolotāju un skolēnu digitālajām kompetencēm ir būtiska loma inovatīvā digitālā skolas modeļa izstrādes procesā.</a:t>
            </a:r>
          </a:p>
          <a:p>
            <a:pPr algn="l" rtl="0"/>
            <a:endParaRPr dirty="0"/>
          </a:p>
        </p:txBody>
      </p:sp>
      <p:sp>
        <p:nvSpPr>
          <p:cNvPr id="281" name="Google Shape;281;p12:notes"/>
          <p:cNvSpPr txBox="1">
            <a:spLocks noGrp="1"/>
          </p:cNvSpPr>
          <p:nvPr>
            <p:ph type="sldNum" idx="12"/>
          </p:nvPr>
        </p:nvSpPr>
        <p:spPr>
          <a:xfrm>
            <a:off x="0" y="0"/>
            <a:ext cx="2958123" cy="3546628"/>
          </a:xfrm>
          <a:prstGeom prst="rect">
            <a:avLst/>
          </a:prstGeom>
          <a:noFill/>
          <a:ln>
            <a:noFill/>
          </a:ln>
        </p:spPr>
        <p:txBody>
          <a:bodyPr spcFirstLastPara="1" wrap="square" lIns="96572" tIns="48273" rIns="96572" bIns="48273" anchor="t" anchorCtr="0">
            <a:noAutofit/>
          </a:bodyPr>
          <a:lstStyle/>
          <a:p>
            <a:pPr>
              <a:buClr>
                <a:srgbClr val="000000"/>
              </a:buClr>
              <a:buSzPts val="1800"/>
            </a:pPr>
            <a:fld id="{00000000-1234-1234-1234-123412341234}" type="slidenum">
              <a:rPr lang="en-US" sz="1900">
                <a:latin typeface="Calibri"/>
                <a:ea typeface="Calibri"/>
                <a:cs typeface="Calibri"/>
              </a:rPr>
              <a:pPr>
                <a:buClr>
                  <a:srgbClr val="000000"/>
                </a:buClr>
                <a:buSzPts val="1800"/>
              </a:pPr>
              <a:t>13</a:t>
            </a:fld>
            <a:endParaRPr sz="1900">
              <a:latin typeface="Calibri"/>
              <a:ea typeface="Calibri"/>
              <a:cs typeface="Calibri"/>
            </a:endParaRPr>
          </a:p>
        </p:txBody>
      </p:sp>
    </p:spTree>
    <p:extLst>
      <p:ext uri="{BB962C8B-B14F-4D97-AF65-F5344CB8AC3E}">
        <p14:creationId xmlns:p14="http://schemas.microsoft.com/office/powerpoint/2010/main" val="21107154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8" y="750888"/>
            <a:ext cx="6678612" cy="375761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994163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8" y="750888"/>
            <a:ext cx="6678612" cy="375761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89110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8" y="750888"/>
            <a:ext cx="6678612" cy="3757612"/>
          </a:xfrm>
        </p:spPr>
      </p:sp>
      <p:sp>
        <p:nvSpPr>
          <p:cNvPr id="3" name="Notes Placeholder 2"/>
          <p:cNvSpPr>
            <a:spLocks noGrp="1"/>
          </p:cNvSpPr>
          <p:nvPr>
            <p:ph type="body" idx="1"/>
          </p:nvPr>
        </p:nvSpPr>
        <p:spPr/>
        <p:txBody>
          <a:bodyPr/>
          <a:lstStyle/>
          <a:p>
            <a:r>
              <a:rPr lang="lv-LV" sz="1500" dirty="0"/>
              <a:t>Zinātniskā </a:t>
            </a:r>
            <a:r>
              <a:rPr lang="lv-LV" sz="1500" dirty="0" err="1"/>
              <a:t>pratība</a:t>
            </a:r>
            <a:r>
              <a:rPr lang="lv-LV" sz="1500" dirty="0"/>
              <a:t> arī palīdz skolēniem nākotnē saskarties ar dažādām globālām problēmām (</a:t>
            </a:r>
            <a:r>
              <a:rPr lang="lv-LV" sz="1500" dirty="0" err="1"/>
              <a:t>Meldawati</a:t>
            </a:r>
            <a:r>
              <a:rPr lang="lv-LV" sz="1500" dirty="0"/>
              <a:t>, 2017) Zinātniskā </a:t>
            </a:r>
            <a:r>
              <a:rPr lang="lv-LV" sz="1500" dirty="0" err="1"/>
              <a:t>pratība</a:t>
            </a:r>
            <a:r>
              <a:rPr lang="lv-LV" sz="1500" dirty="0"/>
              <a:t> ir studentu spēja analizēt un pielietot zinātnes jēdzienu ikdienas dzīves problēmu risināšanā. Ja skolēniem jau ir izpratne par zinātni un tās ietekmi uz sevi un apkārtējo vidi, tad skolēni sāks domāt, ko darīt, lai risinātu ar zinātni saistītās ikdienas problēmas.</a:t>
            </a:r>
            <a:endParaRPr lang="en-US" sz="1400" dirty="0"/>
          </a:p>
        </p:txBody>
      </p:sp>
      <p:sp>
        <p:nvSpPr>
          <p:cNvPr id="4" name="Slide Number Placeholder 3"/>
          <p:cNvSpPr>
            <a:spLocks noGrp="1"/>
          </p:cNvSpPr>
          <p:nvPr>
            <p:ph type="sldNum" sz="quarter" idx="10"/>
          </p:nvPr>
        </p:nvSpPr>
        <p:spPr/>
        <p:txBody>
          <a:bodyPr lIns="96588" tIns="48294" rIns="96588" bIns="48294"/>
          <a:lstStyle/>
          <a:p>
            <a:fld id="{8DC0BB03-6D45-4B7D-B28F-151C74B803EE}" type="slidenum">
              <a:rPr lang="en-US" smtClean="0"/>
              <a:t>2</a:t>
            </a:fld>
            <a:endParaRPr lang="en-US"/>
          </a:p>
        </p:txBody>
      </p:sp>
    </p:spTree>
    <p:extLst>
      <p:ext uri="{BB962C8B-B14F-4D97-AF65-F5344CB8AC3E}">
        <p14:creationId xmlns:p14="http://schemas.microsoft.com/office/powerpoint/2010/main" val="4101569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8" y="750888"/>
            <a:ext cx="6678612" cy="3757612"/>
          </a:xfrm>
        </p:spPr>
      </p:sp>
      <p:sp>
        <p:nvSpPr>
          <p:cNvPr id="3" name="Notes Placeholder 2"/>
          <p:cNvSpPr>
            <a:spLocks noGrp="1"/>
          </p:cNvSpPr>
          <p:nvPr>
            <p:ph type="body" idx="1"/>
          </p:nvPr>
        </p:nvSpPr>
        <p:spPr/>
        <p:txBody>
          <a:bodyPr/>
          <a:lstStyle/>
          <a:p>
            <a:r>
              <a:rPr lang="en-US" dirty="0" smtClean="0"/>
              <a:t>From the above, digital culture refers to new cultural data as a result of the new electronic technology use, and the </a:t>
            </a:r>
          </a:p>
          <a:p>
            <a:r>
              <a:rPr lang="en-US" dirty="0" smtClean="0"/>
              <a:t>resulting gap between those who are able to obtain the latest information technology and easily obtain information by </a:t>
            </a:r>
          </a:p>
          <a:p>
            <a:r>
              <a:rPr lang="en-US" dirty="0" smtClean="0"/>
              <a:t>using the internet to communicate with computers, and those who are unable to obtain information due to the lack of </a:t>
            </a:r>
          </a:p>
          <a:p>
            <a:r>
              <a:rPr lang="en-US" dirty="0" smtClean="0"/>
              <a:t>internet services for them and the difficulty of their access to the internet networks in general, which is known as the </a:t>
            </a:r>
          </a:p>
          <a:p>
            <a:r>
              <a:rPr lang="en-US" dirty="0" smtClean="0"/>
              <a:t>digital barrier, the electronic gap, or the digital divide (Pavel, 2010)</a:t>
            </a:r>
          </a:p>
          <a:p>
            <a:endParaRPr lang="en-US" dirty="0"/>
          </a:p>
        </p:txBody>
      </p:sp>
    </p:spTree>
    <p:extLst>
      <p:ext uri="{BB962C8B-B14F-4D97-AF65-F5344CB8AC3E}">
        <p14:creationId xmlns:p14="http://schemas.microsoft.com/office/powerpoint/2010/main" val="799270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8" y="750888"/>
            <a:ext cx="6678612" cy="3757612"/>
          </a:xfrm>
        </p:spPr>
      </p:sp>
      <p:sp>
        <p:nvSpPr>
          <p:cNvPr id="3" name="Notes Placeholder 2"/>
          <p:cNvSpPr>
            <a:spLocks noGrp="1"/>
          </p:cNvSpPr>
          <p:nvPr>
            <p:ph type="body" idx="1"/>
          </p:nvPr>
        </p:nvSpPr>
        <p:spPr/>
        <p:txBody>
          <a:bodyPr/>
          <a:lstStyle/>
          <a:p>
            <a:r>
              <a:rPr lang="lv-LV" dirty="0" smtClean="0"/>
              <a:t>Kultūra mūsdienās ir jāsaprot kā atvērts un dinamisks process, kura pamatā ir interaktīva komunikācija, un mēs to nevaram uzskatīt par slēgtu sistēmu, kas veido “kultūras mozaīku” ar citām līdzīgām vai daudzveidīgām kultūras sistēmām.</a:t>
            </a:r>
          </a:p>
          <a:p>
            <a:r>
              <a:rPr lang="lv-LV" dirty="0" smtClean="0"/>
              <a:t> Digitālā kultūra tiek raksturota kā līdzdalības kultūra, kurā lietotāji ne tikai patērē informāciju, bet arī sniedz ieguldījumu dažādos veidos. </a:t>
            </a:r>
          </a:p>
          <a:p>
            <a:r>
              <a:rPr lang="lv-LV" dirty="0" smtClean="0"/>
              <a:t>Digitālā kultūra mūsdienās veido mūsu pieredzi par apkārtējo pasauli un sniedz mums sarežģītu digitālo rīku kopumu, lai organizētu jaunas informācijas attiecības un globālās un vietējās kultūras mijiedarbību.</a:t>
            </a:r>
            <a:endParaRPr lang="en-US" dirty="0"/>
          </a:p>
        </p:txBody>
      </p:sp>
    </p:spTree>
    <p:extLst>
      <p:ext uri="{BB962C8B-B14F-4D97-AF65-F5344CB8AC3E}">
        <p14:creationId xmlns:p14="http://schemas.microsoft.com/office/powerpoint/2010/main" val="1805927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8" y="750888"/>
            <a:ext cx="6678612" cy="3757612"/>
          </a:xfrm>
        </p:spPr>
      </p:sp>
      <p:sp>
        <p:nvSpPr>
          <p:cNvPr id="3" name="Notes Placeholder 2"/>
          <p:cNvSpPr>
            <a:spLocks noGrp="1"/>
          </p:cNvSpPr>
          <p:nvPr>
            <p:ph type="body" idx="1"/>
          </p:nvPr>
        </p:nvSpPr>
        <p:spPr/>
        <p:txBody>
          <a:bodyPr/>
          <a:lstStyle/>
          <a:p>
            <a:r>
              <a:rPr lang="en-US" dirty="0" err="1" smtClean="0"/>
              <a:t>Petko</a:t>
            </a:r>
            <a:r>
              <a:rPr lang="en-US" dirty="0" smtClean="0"/>
              <a:t> et al. (2018b) addressed this topic by defining the concepts of teacher readiness and school readiness in the context </a:t>
            </a:r>
            <a:r>
              <a:rPr lang="lv-LV" baseline="0" dirty="0" smtClean="0"/>
              <a:t> </a:t>
            </a:r>
            <a:r>
              <a:rPr lang="en-US" dirty="0" smtClean="0"/>
              <a:t>of teachers’ use of ICT. Thus, in addition to the attitudes and competencies of the teachers (teacher readiness),</a:t>
            </a:r>
            <a:r>
              <a:rPr lang="lv-LV" baseline="0" dirty="0" smtClean="0"/>
              <a:t> </a:t>
            </a:r>
            <a:r>
              <a:rPr lang="en-US" dirty="0" smtClean="0"/>
              <a:t>certain school-level conditions are also necessary; for example, </a:t>
            </a:r>
            <a:r>
              <a:rPr lang="en-US" dirty="0" err="1" smtClean="0"/>
              <a:t>sufficient</a:t>
            </a:r>
            <a:r>
              <a:rPr lang="en-US" dirty="0" smtClean="0"/>
              <a:t> technological infrastructure and equipment, functioning IT support, or the </a:t>
            </a:r>
            <a:r>
              <a:rPr lang="en-US" dirty="0" err="1" smtClean="0"/>
              <a:t>prioritization</a:t>
            </a:r>
            <a:r>
              <a:rPr lang="en-US" dirty="0" smtClean="0"/>
              <a:t> of the digital transformation in general (school readiness). The</a:t>
            </a:r>
            <a:r>
              <a:rPr lang="lv-LV" baseline="0" dirty="0" smtClean="0"/>
              <a:t> </a:t>
            </a:r>
            <a:r>
              <a:rPr lang="en-US" dirty="0" smtClean="0"/>
              <a:t>International Computer and Information Literacy studies (ICILS), which focus on measuring the digital </a:t>
            </a:r>
            <a:r>
              <a:rPr lang="en-US" dirty="0" err="1" smtClean="0"/>
              <a:t>competencies</a:t>
            </a:r>
            <a:r>
              <a:rPr lang="en-US" dirty="0" smtClean="0"/>
              <a:t> of eighth graders, also highlight the need for appropriate school conditions and </a:t>
            </a:r>
            <a:r>
              <a:rPr lang="en-US" dirty="0" err="1" smtClean="0"/>
              <a:t>emphasize</a:t>
            </a:r>
            <a:r>
              <a:rPr lang="en-US" dirty="0" smtClean="0"/>
              <a:t> the special role of school management in this context (</a:t>
            </a:r>
            <a:r>
              <a:rPr lang="en-US" dirty="0" err="1" smtClean="0"/>
              <a:t>Fraillon</a:t>
            </a:r>
            <a:r>
              <a:rPr lang="en-US" dirty="0" smtClean="0"/>
              <a:t> et al., 2014, 2020). School management, in fact, is primarily responsible for initiating and implementing school </a:t>
            </a:r>
            <a:r>
              <a:rPr lang="lv-LV" baseline="0" dirty="0" smtClean="0"/>
              <a:t> </a:t>
            </a:r>
            <a:r>
              <a:rPr lang="en-US" dirty="0" smtClean="0"/>
              <a:t>development processes and can help ensure that the framework conditions are conducive through its leadership behavior (e.g., </a:t>
            </a:r>
            <a:r>
              <a:rPr lang="en-US" dirty="0" err="1" smtClean="0"/>
              <a:t>Bonsen</a:t>
            </a:r>
            <a:r>
              <a:rPr lang="en-US" dirty="0" smtClean="0"/>
              <a:t> 2016a).</a:t>
            </a:r>
            <a:endParaRPr lang="en-US" dirty="0"/>
          </a:p>
        </p:txBody>
      </p:sp>
    </p:spTree>
    <p:extLst>
      <p:ext uri="{BB962C8B-B14F-4D97-AF65-F5344CB8AC3E}">
        <p14:creationId xmlns:p14="http://schemas.microsoft.com/office/powerpoint/2010/main" val="13124577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8" y="750888"/>
            <a:ext cx="6678612" cy="3757612"/>
          </a:xfrm>
        </p:spPr>
      </p:sp>
      <p:sp>
        <p:nvSpPr>
          <p:cNvPr id="3" name="Notes Placeholder 2"/>
          <p:cNvSpPr>
            <a:spLocks noGrp="1"/>
          </p:cNvSpPr>
          <p:nvPr>
            <p:ph type="body" idx="1"/>
          </p:nvPr>
        </p:nvSpPr>
        <p:spPr/>
        <p:txBody>
          <a:bodyPr/>
          <a:lstStyle/>
          <a:p>
            <a:r>
              <a:rPr lang="lv-LV" dirty="0" smtClean="0"/>
              <a:t>Digitālā skolas kultūra ir mainīga kultūra, kuras pamatā ir gan skolas kultūras, gan digitālās kultūras elementu mijiedarbība, pretstatā skolas kultūrai, izmantojot digitālo mediju” (</a:t>
            </a:r>
            <a:r>
              <a:rPr lang="lv-LV" dirty="0" err="1" smtClean="0"/>
              <a:t>Setyawan</a:t>
            </a:r>
            <a:r>
              <a:rPr lang="lv-LV" dirty="0" smtClean="0"/>
              <a:t>, 2022). </a:t>
            </a:r>
          </a:p>
          <a:p>
            <a:r>
              <a:rPr lang="lv-LV" dirty="0" smtClean="0"/>
              <a:t>Jauno tehnoloģiju izmantošana maina skolas kultūras veidu. Šajā ziņā zināšanu radīšana, mācīšanās un inovācijas kļūst par pagrieziena punktu, atbalstot </a:t>
            </a:r>
            <a:r>
              <a:rPr lang="lv-LV" dirty="0" err="1" smtClean="0"/>
              <a:t>digitalizāciju</a:t>
            </a:r>
            <a:r>
              <a:rPr lang="lv-LV" dirty="0" smtClean="0"/>
              <a:t> skolas kultūrā (</a:t>
            </a:r>
            <a:r>
              <a:rPr lang="lv-LV" dirty="0" err="1" smtClean="0"/>
              <a:t>Aksal</a:t>
            </a:r>
            <a:r>
              <a:rPr lang="lv-LV" dirty="0" smtClean="0"/>
              <a:t>, 2016). </a:t>
            </a:r>
          </a:p>
          <a:p>
            <a:r>
              <a:rPr lang="lv-LV" dirty="0" smtClean="0"/>
              <a:t>Digitālajā skolu kultūrā pieaugušie kļūst par mācību vadītājiem un pedagoģiskajiem pionieriem. Studenti kļūst par mācību direktoriem un </a:t>
            </a:r>
            <a:r>
              <a:rPr lang="lv-LV" dirty="0" err="1" smtClean="0"/>
              <a:t>metakognitīviem</a:t>
            </a:r>
            <a:r>
              <a:rPr lang="lv-LV" dirty="0" smtClean="0"/>
              <a:t> studentiem. Mācīšanās kļūst nesasaistīta, orientēta uz studentiem un ir saistīta ar labāko praksi un struktūrām (</a:t>
            </a:r>
            <a:r>
              <a:rPr lang="lv-LV" dirty="0" err="1" smtClean="0"/>
              <a:t>Crompton&amp;Burke</a:t>
            </a:r>
            <a:r>
              <a:rPr lang="lv-LV" dirty="0" smtClean="0"/>
              <a:t> 2015).</a:t>
            </a:r>
            <a:endParaRPr lang="en-US" dirty="0"/>
          </a:p>
        </p:txBody>
      </p:sp>
    </p:spTree>
    <p:extLst>
      <p:ext uri="{BB962C8B-B14F-4D97-AF65-F5344CB8AC3E}">
        <p14:creationId xmlns:p14="http://schemas.microsoft.com/office/powerpoint/2010/main" val="382725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8" y="750888"/>
            <a:ext cx="6678612" cy="375761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06445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8" y="750888"/>
            <a:ext cx="6678612" cy="375761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40291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9:notes"/>
          <p:cNvSpPr>
            <a:spLocks noGrp="1" noRot="1" noChangeAspect="1"/>
          </p:cNvSpPr>
          <p:nvPr>
            <p:ph type="sldImg" idx="2"/>
          </p:nvPr>
        </p:nvSpPr>
        <p:spPr>
          <a:xfrm>
            <a:off x="-222250" y="811213"/>
            <a:ext cx="7207250" cy="405447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30" name="Google Shape;230;p9:notes"/>
          <p:cNvSpPr txBox="1">
            <a:spLocks noGrp="1"/>
          </p:cNvSpPr>
          <p:nvPr>
            <p:ph type="body" idx="1"/>
          </p:nvPr>
        </p:nvSpPr>
        <p:spPr>
          <a:xfrm>
            <a:off x="901636" y="5134809"/>
            <a:ext cx="4958998" cy="4864555"/>
          </a:xfrm>
          <a:prstGeom prst="rect">
            <a:avLst/>
          </a:prstGeom>
          <a:noFill/>
          <a:ln>
            <a:noFill/>
          </a:ln>
        </p:spPr>
        <p:txBody>
          <a:bodyPr spcFirstLastPara="1" wrap="square" lIns="96572" tIns="48273" rIns="96572" bIns="48273" anchor="t" anchorCtr="0">
            <a:noAutofit/>
          </a:bodyPr>
          <a:lstStyle/>
          <a:p>
            <a:pPr algn="l" rtl="0"/>
            <a:r>
              <a:rPr lang="lv-LV" sz="1400" dirty="0"/>
              <a:t>9 pētījumi.</a:t>
            </a:r>
            <a:endParaRPr sz="1400" dirty="0"/>
          </a:p>
        </p:txBody>
      </p:sp>
      <p:sp>
        <p:nvSpPr>
          <p:cNvPr id="231" name="Google Shape;231;p9:notes"/>
          <p:cNvSpPr txBox="1">
            <a:spLocks noGrp="1"/>
          </p:cNvSpPr>
          <p:nvPr>
            <p:ph type="sldNum" idx="12"/>
          </p:nvPr>
        </p:nvSpPr>
        <p:spPr>
          <a:xfrm>
            <a:off x="0" y="0"/>
            <a:ext cx="2958123" cy="3546628"/>
          </a:xfrm>
          <a:prstGeom prst="rect">
            <a:avLst/>
          </a:prstGeom>
          <a:noFill/>
          <a:ln>
            <a:noFill/>
          </a:ln>
        </p:spPr>
        <p:txBody>
          <a:bodyPr spcFirstLastPara="1" wrap="square" lIns="96572" tIns="48273" rIns="96572" bIns="48273" anchor="t" anchorCtr="0">
            <a:noAutofit/>
          </a:bodyPr>
          <a:lstStyle/>
          <a:p>
            <a:pPr>
              <a:buClr>
                <a:srgbClr val="000000"/>
              </a:buClr>
              <a:buSzPts val="1800"/>
            </a:pPr>
            <a:fld id="{00000000-1234-1234-1234-123412341234}" type="slidenum">
              <a:rPr lang="en-US" sz="1900">
                <a:latin typeface="Calibri"/>
                <a:ea typeface="Calibri"/>
                <a:cs typeface="Calibri"/>
              </a:rPr>
              <a:pPr>
                <a:buClr>
                  <a:srgbClr val="000000"/>
                </a:buClr>
                <a:buSzPts val="1800"/>
              </a:pPr>
              <a:t>9</a:t>
            </a:fld>
            <a:endParaRPr sz="1900">
              <a:latin typeface="Calibri"/>
              <a:ea typeface="Calibri"/>
              <a:cs typeface="Calibri"/>
            </a:endParaRPr>
          </a:p>
        </p:txBody>
      </p:sp>
    </p:spTree>
    <p:extLst>
      <p:ext uri="{BB962C8B-B14F-4D97-AF65-F5344CB8AC3E}">
        <p14:creationId xmlns:p14="http://schemas.microsoft.com/office/powerpoint/2010/main" val="34508880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Virsraksta slaids">
    <p:spTree>
      <p:nvGrpSpPr>
        <p:cNvPr id="1" name=""/>
        <p:cNvGrpSpPr/>
        <p:nvPr/>
      </p:nvGrpSpPr>
      <p:grpSpPr>
        <a:xfrm>
          <a:off x="0" y="0"/>
          <a:ext cx="0" cy="0"/>
          <a:chOff x="0" y="0"/>
          <a:chExt cx="0" cy="0"/>
        </a:xfrm>
      </p:grpSpPr>
      <p:sp>
        <p:nvSpPr>
          <p:cNvPr id="14" name="Rectangle 8"/>
          <p:cNvSpPr/>
          <p:nvPr/>
        </p:nvSpPr>
        <p:spPr>
          <a:xfrm>
            <a:off x="0" y="6341164"/>
            <a:ext cx="8948509" cy="199908"/>
          </a:xfrm>
          <a:prstGeom prst="rect">
            <a:avLst/>
          </a:prstGeom>
          <a:solidFill>
            <a:srgbClr val="BFBFBF"/>
          </a:solidFill>
          <a:ln w="12700">
            <a:miter lim="400000"/>
          </a:ln>
        </p:spPr>
        <p:txBody>
          <a:bodyPr lIns="45719" rIns="45719" anchor="ctr"/>
          <a:lstStyle/>
          <a:p>
            <a:pPr algn="ctr">
              <a:defRPr>
                <a:solidFill>
                  <a:srgbClr val="FFFFFF"/>
                </a:solidFill>
              </a:defRPr>
            </a:pPr>
            <a:endParaRPr/>
          </a:p>
        </p:txBody>
      </p:sp>
      <p:sp>
        <p:nvSpPr>
          <p:cNvPr id="15" name="Rectangle 9"/>
          <p:cNvSpPr/>
          <p:nvPr/>
        </p:nvSpPr>
        <p:spPr>
          <a:xfrm>
            <a:off x="11329703" y="6341164"/>
            <a:ext cx="862298" cy="199908"/>
          </a:xfrm>
          <a:prstGeom prst="rect">
            <a:avLst/>
          </a:prstGeom>
          <a:solidFill>
            <a:srgbClr val="BFBFBF"/>
          </a:solidFill>
          <a:ln w="12700">
            <a:miter lim="400000"/>
          </a:ln>
        </p:spPr>
        <p:txBody>
          <a:bodyPr lIns="45719" rIns="45719" anchor="ctr"/>
          <a:lstStyle/>
          <a:p>
            <a:pPr algn="ctr">
              <a:defRPr>
                <a:solidFill>
                  <a:srgbClr val="FFFFFF"/>
                </a:solidFill>
              </a:defRPr>
            </a:pPr>
            <a:endParaRPr/>
          </a:p>
        </p:txBody>
      </p:sp>
      <p:pic>
        <p:nvPicPr>
          <p:cNvPr id="16" name="Picture 7" descr="Picture 7"/>
          <p:cNvPicPr>
            <a:picLocks noChangeAspect="1"/>
          </p:cNvPicPr>
          <p:nvPr/>
        </p:nvPicPr>
        <p:blipFill>
          <a:blip r:embed="rId2"/>
          <a:stretch>
            <a:fillRect/>
          </a:stretch>
        </p:blipFill>
        <p:spPr>
          <a:xfrm>
            <a:off x="9034243" y="5899108"/>
            <a:ext cx="2209726" cy="1084017"/>
          </a:xfrm>
          <a:prstGeom prst="rect">
            <a:avLst/>
          </a:prstGeom>
          <a:ln w="12700">
            <a:miter lim="400000"/>
          </a:ln>
        </p:spPr>
      </p:pic>
      <p:sp>
        <p:nvSpPr>
          <p:cNvPr id="17" name="Body Level One…"/>
          <p:cNvSpPr txBox="1">
            <a:spLocks noGrp="1"/>
          </p:cNvSpPr>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8" name="Rectangle 3"/>
          <p:cNvSpPr/>
          <p:nvPr/>
        </p:nvSpPr>
        <p:spPr>
          <a:xfrm>
            <a:off x="0" y="5755342"/>
            <a:ext cx="12192000" cy="1272989"/>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pic>
        <p:nvPicPr>
          <p:cNvPr id="19" name="konforences-logo-ENG.png"/>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80933" y="124490"/>
            <a:ext cx="5897475" cy="2123091"/>
          </a:xfrm>
          <a:prstGeom prst="rect">
            <a:avLst/>
          </a:prstGeom>
          <a:ln w="12700">
            <a:miter lim="400000"/>
          </a:ln>
        </p:spPr>
      </p:pic>
      <p:sp>
        <p:nvSpPr>
          <p:cNvPr id="20" name="Rounded Rectangle"/>
          <p:cNvSpPr/>
          <p:nvPr/>
        </p:nvSpPr>
        <p:spPr>
          <a:xfrm>
            <a:off x="-728663" y="2311400"/>
            <a:ext cx="12919913" cy="5139603"/>
          </a:xfrm>
          <a:prstGeom prst="roundRect">
            <a:avLst>
              <a:gd name="adj" fmla="val 6729"/>
            </a:avLst>
          </a:prstGeom>
          <a:solidFill>
            <a:srgbClr val="1B5089"/>
          </a:solidFill>
          <a:ln w="12700">
            <a:miter lim="400000"/>
          </a:ln>
        </p:spPr>
        <p:txBody>
          <a:bodyPr lIns="45719" rIns="45719" anchor="ctr"/>
          <a:lstStyle/>
          <a:p>
            <a:pPr algn="ctr">
              <a:defRPr sz="1700">
                <a:solidFill>
                  <a:srgbClr val="FFFFFF"/>
                </a:solidFill>
              </a:defRPr>
            </a:pPr>
            <a:endParaRPr/>
          </a:p>
        </p:txBody>
      </p:sp>
      <p:sp>
        <p:nvSpPr>
          <p:cNvPr id="21" name="Slide Number"/>
          <p:cNvSpPr txBox="1">
            <a:spLocks noGrp="1"/>
          </p:cNvSpPr>
          <p:nvPr>
            <p:ph type="sldNum" sz="quarter" idx="2"/>
          </p:nvPr>
        </p:nvSpPr>
        <p:spPr>
          <a:xfrm>
            <a:off x="5892800" y="6172200"/>
            <a:ext cx="2844800" cy="368301"/>
          </a:xfrm>
          <a:prstGeom prst="rect">
            <a:avLst/>
          </a:prstGeom>
        </p:spPr>
        <p:txBody>
          <a:bodyPr anchor="ctr"/>
          <a:lstStyle>
            <a:lvl1pPr algn="r">
              <a:defRPr sz="1200">
                <a:solidFill>
                  <a:srgbClr val="000000"/>
                </a:solidFill>
                <a:latin typeface="+mj-lt"/>
                <a:ea typeface="+mj-ea"/>
                <a:cs typeface="+mj-cs"/>
                <a:sym typeface="Calibri"/>
              </a:defRPr>
            </a:lvl1pPr>
          </a:lstStyle>
          <a:p>
            <a:fld id="{86CB4B4D-7CA3-9044-876B-883B54F8677D}" type="slidenum">
              <a:t>‹#›</a:t>
            </a:fld>
            <a:endParaRPr/>
          </a:p>
        </p:txBody>
      </p:sp>
    </p:spTree>
  </p:cSld>
  <p:clrMapOvr>
    <a:masterClrMapping/>
  </p:clrMapOvr>
  <p:transition spd="med"/>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Virsraksts un saturs">
    <p:spTree>
      <p:nvGrpSpPr>
        <p:cNvPr id="1" name=""/>
        <p:cNvGrpSpPr/>
        <p:nvPr/>
      </p:nvGrpSpPr>
      <p:grpSpPr>
        <a:xfrm>
          <a:off x="0" y="0"/>
          <a:ext cx="0" cy="0"/>
          <a:chOff x="0" y="0"/>
          <a:chExt cx="0" cy="0"/>
        </a:xfrm>
      </p:grpSpPr>
      <p:sp>
        <p:nvSpPr>
          <p:cNvPr id="2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Sadaļas galvene">
    <p:spTree>
      <p:nvGrpSpPr>
        <p:cNvPr id="1" name=""/>
        <p:cNvGrpSpPr/>
        <p:nvPr/>
      </p:nvGrpSpPr>
      <p:grpSpPr>
        <a:xfrm>
          <a:off x="0" y="0"/>
          <a:ext cx="0" cy="0"/>
          <a:chOff x="0" y="0"/>
          <a:chExt cx="0" cy="0"/>
        </a:xfrm>
      </p:grpSpPr>
      <p:sp>
        <p:nvSpPr>
          <p:cNvPr id="35" name="Rectangle 8"/>
          <p:cNvSpPr/>
          <p:nvPr/>
        </p:nvSpPr>
        <p:spPr>
          <a:xfrm>
            <a:off x="0" y="6341164"/>
            <a:ext cx="8948509" cy="199908"/>
          </a:xfrm>
          <a:prstGeom prst="rect">
            <a:avLst/>
          </a:prstGeom>
          <a:solidFill>
            <a:srgbClr val="BFBFBF"/>
          </a:solidFill>
          <a:ln w="12700">
            <a:miter lim="400000"/>
          </a:ln>
        </p:spPr>
        <p:txBody>
          <a:bodyPr lIns="45719" rIns="45719" anchor="ctr"/>
          <a:lstStyle/>
          <a:p>
            <a:pPr algn="ctr">
              <a:defRPr>
                <a:solidFill>
                  <a:srgbClr val="FFFFFF"/>
                </a:solidFill>
              </a:defRPr>
            </a:pPr>
            <a:endParaRPr/>
          </a:p>
        </p:txBody>
      </p:sp>
      <p:sp>
        <p:nvSpPr>
          <p:cNvPr id="36" name="Rectangle 9"/>
          <p:cNvSpPr/>
          <p:nvPr/>
        </p:nvSpPr>
        <p:spPr>
          <a:xfrm>
            <a:off x="11329703" y="6341164"/>
            <a:ext cx="862298" cy="199908"/>
          </a:xfrm>
          <a:prstGeom prst="rect">
            <a:avLst/>
          </a:prstGeom>
          <a:solidFill>
            <a:srgbClr val="BFBFBF"/>
          </a:solidFill>
          <a:ln w="12700">
            <a:miter lim="400000"/>
          </a:ln>
        </p:spPr>
        <p:txBody>
          <a:bodyPr lIns="45719" rIns="45719" anchor="ctr"/>
          <a:lstStyle/>
          <a:p>
            <a:pPr algn="ctr">
              <a:defRPr>
                <a:solidFill>
                  <a:srgbClr val="FFFFFF"/>
                </a:solidFill>
              </a:defRPr>
            </a:pPr>
            <a:endParaRPr/>
          </a:p>
        </p:txBody>
      </p:sp>
      <p:sp>
        <p:nvSpPr>
          <p:cNvPr id="37" name="Title Text"/>
          <p:cNvSpPr txBox="1">
            <a:spLocks noGrp="1"/>
          </p:cNvSpPr>
          <p:nvPr>
            <p:ph type="title"/>
          </p:nvPr>
        </p:nvSpPr>
        <p:spPr>
          <a:xfrm>
            <a:off x="831850" y="1709738"/>
            <a:ext cx="10515600" cy="2852737"/>
          </a:xfrm>
          <a:prstGeom prst="rect">
            <a:avLst/>
          </a:prstGeom>
        </p:spPr>
        <p:txBody>
          <a:bodyPr anchor="b"/>
          <a:lstStyle>
            <a:lvl1pPr>
              <a:defRPr sz="6000"/>
            </a:lvl1pPr>
          </a:lstStyle>
          <a:p>
            <a:r>
              <a:t>Title Text</a:t>
            </a:r>
          </a:p>
        </p:txBody>
      </p:sp>
      <p:sp>
        <p:nvSpPr>
          <p:cNvPr id="38" name="Body Level One…"/>
          <p:cNvSpPr txBox="1">
            <a:spLocks noGrp="1"/>
          </p:cNvSpPr>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9" name="Slide Number"/>
          <p:cNvSpPr txBox="1">
            <a:spLocks noGrp="1"/>
          </p:cNvSpPr>
          <p:nvPr>
            <p:ph type="sldNum" sz="quarter" idx="2"/>
          </p:nvPr>
        </p:nvSpPr>
        <p:spPr>
          <a:xfrm>
            <a:off x="8610600" y="6356350"/>
            <a:ext cx="335866" cy="333088"/>
          </a:xfrm>
          <a:prstGeom prst="rect">
            <a:avLst/>
          </a:prstGeom>
        </p:spPr>
        <p:txBody>
          <a:bodyPr/>
          <a:lstStyle>
            <a:lvl1pPr algn="l">
              <a:defRPr>
                <a:solidFill>
                  <a:srgbClr val="000000"/>
                </a:solidFill>
                <a:latin typeface="+mj-lt"/>
                <a:ea typeface="+mj-ea"/>
                <a:cs typeface="+mj-cs"/>
                <a:sym typeface="Calibri"/>
              </a:defRPr>
            </a:lvl1pPr>
          </a:lstStyle>
          <a:p>
            <a:fld id="{86CB4B4D-7CA3-9044-876B-883B54F8677D}" type="slidenum">
              <a:t>‹#›</a:t>
            </a:fld>
            <a:endParaRPr/>
          </a:p>
        </p:txBody>
      </p:sp>
      <p:pic>
        <p:nvPicPr>
          <p:cNvPr id="2" name="konforences-logo-ENG.png">
            <a:extLst>
              <a:ext uri="{FF2B5EF4-FFF2-40B4-BE49-F238E27FC236}">
                <a16:creationId xmlns:a16="http://schemas.microsoft.com/office/drawing/2014/main" id="{5AEB4C34-CF6E-CEB5-C593-378B49CABEA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006216" y="6042319"/>
            <a:ext cx="2265780" cy="815681"/>
          </a:xfrm>
          <a:prstGeom prst="rect">
            <a:avLst/>
          </a:prstGeom>
          <a:ln w="12700">
            <a:miter lim="400000"/>
          </a:ln>
        </p:spPr>
      </p:pic>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Salīdzinājums">
    <p:spTree>
      <p:nvGrpSpPr>
        <p:cNvPr id="1" name=""/>
        <p:cNvGrpSpPr/>
        <p:nvPr/>
      </p:nvGrpSpPr>
      <p:grpSpPr>
        <a:xfrm>
          <a:off x="0" y="0"/>
          <a:ext cx="0" cy="0"/>
          <a:chOff x="0" y="0"/>
          <a:chExt cx="0" cy="0"/>
        </a:xfrm>
      </p:grpSpPr>
      <p:sp>
        <p:nvSpPr>
          <p:cNvPr id="59" name="Rectangle 8"/>
          <p:cNvSpPr/>
          <p:nvPr/>
        </p:nvSpPr>
        <p:spPr>
          <a:xfrm>
            <a:off x="0" y="6341164"/>
            <a:ext cx="8948509" cy="199908"/>
          </a:xfrm>
          <a:prstGeom prst="rect">
            <a:avLst/>
          </a:prstGeom>
          <a:solidFill>
            <a:srgbClr val="BFBFBF"/>
          </a:solidFill>
          <a:ln w="12700">
            <a:miter lim="400000"/>
          </a:ln>
        </p:spPr>
        <p:txBody>
          <a:bodyPr lIns="45719" rIns="45719" anchor="ctr"/>
          <a:lstStyle/>
          <a:p>
            <a:pPr algn="ctr">
              <a:defRPr>
                <a:solidFill>
                  <a:srgbClr val="FFFFFF"/>
                </a:solidFill>
              </a:defRPr>
            </a:pPr>
            <a:endParaRPr/>
          </a:p>
        </p:txBody>
      </p:sp>
      <p:sp>
        <p:nvSpPr>
          <p:cNvPr id="60" name="Rectangle 9"/>
          <p:cNvSpPr/>
          <p:nvPr/>
        </p:nvSpPr>
        <p:spPr>
          <a:xfrm>
            <a:off x="11329703" y="6341164"/>
            <a:ext cx="862298" cy="199908"/>
          </a:xfrm>
          <a:prstGeom prst="rect">
            <a:avLst/>
          </a:prstGeom>
          <a:solidFill>
            <a:srgbClr val="BFBFBF"/>
          </a:solidFill>
          <a:ln w="12700">
            <a:miter lim="400000"/>
          </a:ln>
        </p:spPr>
        <p:txBody>
          <a:bodyPr lIns="45719" rIns="45719" anchor="ctr"/>
          <a:lstStyle/>
          <a:p>
            <a:pPr algn="ctr">
              <a:defRPr>
                <a:solidFill>
                  <a:srgbClr val="FFFFFF"/>
                </a:solidFill>
              </a:defRPr>
            </a:pPr>
            <a:endParaRPr/>
          </a:p>
        </p:txBody>
      </p:sp>
      <p:sp>
        <p:nvSpPr>
          <p:cNvPr id="61" name="Title Text"/>
          <p:cNvSpPr txBox="1">
            <a:spLocks noGrp="1"/>
          </p:cNvSpPr>
          <p:nvPr>
            <p:ph type="title"/>
          </p:nvPr>
        </p:nvSpPr>
        <p:spPr>
          <a:xfrm>
            <a:off x="399010" y="199506"/>
            <a:ext cx="11438314" cy="972590"/>
          </a:xfrm>
          <a:prstGeom prst="rect">
            <a:avLst/>
          </a:prstGeom>
        </p:spPr>
        <p:txBody>
          <a:bodyPr/>
          <a:lstStyle/>
          <a:p>
            <a:r>
              <a:t>Title Text</a:t>
            </a:r>
          </a:p>
        </p:txBody>
      </p:sp>
      <p:sp>
        <p:nvSpPr>
          <p:cNvPr id="62" name="Body Level One…"/>
          <p:cNvSpPr txBox="1">
            <a:spLocks noGrp="1"/>
          </p:cNvSpPr>
          <p:nvPr>
            <p:ph type="body" sz="quarter" idx="1"/>
          </p:nvPr>
        </p:nvSpPr>
        <p:spPr>
          <a:xfrm>
            <a:off x="399012" y="1426629"/>
            <a:ext cx="5598563" cy="823913"/>
          </a:xfrm>
          <a:prstGeom prst="rect">
            <a:avLst/>
          </a:prstGeom>
        </p:spPr>
        <p:txBody>
          <a:bodyPr anchor="b"/>
          <a:lstStyle>
            <a:lvl1pPr marL="0" indent="0">
              <a:buSzTx/>
              <a:buFontTx/>
              <a:buNone/>
              <a:defRPr sz="2400"/>
            </a:lvl1pPr>
            <a:lvl2pPr marL="0" indent="457200">
              <a:buSzTx/>
              <a:buFontTx/>
              <a:buNone/>
              <a:defRPr sz="2400"/>
            </a:lvl2pPr>
            <a:lvl3pPr marL="0" indent="914400">
              <a:buSzTx/>
              <a:buFontTx/>
              <a:buNone/>
              <a:defRPr sz="2400"/>
            </a:lvl3pPr>
            <a:lvl4pPr marL="0" indent="1371600">
              <a:buSzTx/>
              <a:buFontTx/>
              <a:buNone/>
              <a:defRPr sz="2400"/>
            </a:lvl4pPr>
            <a:lvl5pPr marL="0" indent="182880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63" name="Teksta vietturis 4"/>
          <p:cNvSpPr>
            <a:spLocks noGrp="1"/>
          </p:cNvSpPr>
          <p:nvPr>
            <p:ph type="body" sz="quarter" idx="21"/>
          </p:nvPr>
        </p:nvSpPr>
        <p:spPr>
          <a:xfrm>
            <a:off x="6172200" y="1426628"/>
            <a:ext cx="5665124" cy="823914"/>
          </a:xfrm>
          <a:prstGeom prst="rect">
            <a:avLst/>
          </a:prstGeom>
        </p:spPr>
        <p:txBody>
          <a:bodyPr anchor="b"/>
          <a:lstStyle/>
          <a:p>
            <a:pPr marL="0" indent="0">
              <a:buSzTx/>
              <a:buFontTx/>
              <a:buNone/>
              <a:defRPr sz="2400"/>
            </a:pPr>
            <a:endParaRPr/>
          </a:p>
        </p:txBody>
      </p:sp>
      <p:sp>
        <p:nvSpPr>
          <p:cNvPr id="64" name="Slide Number"/>
          <p:cNvSpPr txBox="1">
            <a:spLocks noGrp="1"/>
          </p:cNvSpPr>
          <p:nvPr>
            <p:ph type="sldNum" sz="quarter" idx="2"/>
          </p:nvPr>
        </p:nvSpPr>
        <p:spPr>
          <a:xfrm>
            <a:off x="8610600" y="6356350"/>
            <a:ext cx="335866" cy="333088"/>
          </a:xfrm>
          <a:prstGeom prst="rect">
            <a:avLst/>
          </a:prstGeom>
        </p:spPr>
        <p:txBody>
          <a:bodyPr/>
          <a:lstStyle>
            <a:lvl1pPr algn="l">
              <a:defRPr>
                <a:solidFill>
                  <a:srgbClr val="000000"/>
                </a:solidFill>
                <a:latin typeface="+mj-lt"/>
                <a:ea typeface="+mj-ea"/>
                <a:cs typeface="+mj-cs"/>
                <a:sym typeface="Calibri"/>
              </a:defRPr>
            </a:lvl1pPr>
          </a:lstStyle>
          <a:p>
            <a:fld id="{86CB4B4D-7CA3-9044-876B-883B54F8677D}" type="slidenum">
              <a:t>‹#›</a:t>
            </a:fld>
            <a:endParaRPr/>
          </a:p>
        </p:txBody>
      </p:sp>
      <p:pic>
        <p:nvPicPr>
          <p:cNvPr id="2" name="konforences-logo-ENG.png">
            <a:extLst>
              <a:ext uri="{FF2B5EF4-FFF2-40B4-BE49-F238E27FC236}">
                <a16:creationId xmlns:a16="http://schemas.microsoft.com/office/drawing/2014/main" id="{90D33D1D-6880-8641-77AF-0CAB71F3128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006216" y="6042319"/>
            <a:ext cx="2265780" cy="815681"/>
          </a:xfrm>
          <a:prstGeom prst="rect">
            <a:avLst/>
          </a:prstGeom>
          <a:ln w="12700">
            <a:miter lim="400000"/>
          </a:ln>
        </p:spPr>
      </p:pic>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Tikai virsraksts">
    <p:spTree>
      <p:nvGrpSpPr>
        <p:cNvPr id="1" name=""/>
        <p:cNvGrpSpPr/>
        <p:nvPr/>
      </p:nvGrpSpPr>
      <p:grpSpPr>
        <a:xfrm>
          <a:off x="0" y="0"/>
          <a:ext cx="0" cy="0"/>
          <a:chOff x="0" y="0"/>
          <a:chExt cx="0" cy="0"/>
        </a:xfrm>
      </p:grpSpPr>
      <p:sp>
        <p:nvSpPr>
          <p:cNvPr id="72" name="Rectangle 8"/>
          <p:cNvSpPr/>
          <p:nvPr/>
        </p:nvSpPr>
        <p:spPr>
          <a:xfrm>
            <a:off x="0" y="6341164"/>
            <a:ext cx="8948509" cy="199908"/>
          </a:xfrm>
          <a:prstGeom prst="rect">
            <a:avLst/>
          </a:prstGeom>
          <a:solidFill>
            <a:srgbClr val="BFBFBF"/>
          </a:solidFill>
          <a:ln w="12700">
            <a:miter lim="400000"/>
          </a:ln>
        </p:spPr>
        <p:txBody>
          <a:bodyPr lIns="45719" rIns="45719" anchor="ctr"/>
          <a:lstStyle/>
          <a:p>
            <a:pPr algn="ctr">
              <a:defRPr>
                <a:solidFill>
                  <a:srgbClr val="FFFFFF"/>
                </a:solidFill>
              </a:defRPr>
            </a:pPr>
            <a:endParaRPr/>
          </a:p>
        </p:txBody>
      </p:sp>
      <p:sp>
        <p:nvSpPr>
          <p:cNvPr id="73" name="Rectangle 9"/>
          <p:cNvSpPr/>
          <p:nvPr/>
        </p:nvSpPr>
        <p:spPr>
          <a:xfrm>
            <a:off x="11329703" y="6341164"/>
            <a:ext cx="862298" cy="199908"/>
          </a:xfrm>
          <a:prstGeom prst="rect">
            <a:avLst/>
          </a:prstGeom>
          <a:solidFill>
            <a:srgbClr val="BFBFBF"/>
          </a:solidFill>
          <a:ln w="12700">
            <a:miter lim="400000"/>
          </a:ln>
        </p:spPr>
        <p:txBody>
          <a:bodyPr lIns="45719" rIns="45719" anchor="ctr"/>
          <a:lstStyle/>
          <a:p>
            <a:pPr algn="ctr">
              <a:defRPr>
                <a:solidFill>
                  <a:srgbClr val="FFFFFF"/>
                </a:solidFill>
              </a:defRPr>
            </a:pPr>
            <a:endParaRPr/>
          </a:p>
        </p:txBody>
      </p:sp>
      <p:sp>
        <p:nvSpPr>
          <p:cNvPr id="74" name="Title Text"/>
          <p:cNvSpPr txBox="1">
            <a:spLocks noGrp="1"/>
          </p:cNvSpPr>
          <p:nvPr>
            <p:ph type="title"/>
          </p:nvPr>
        </p:nvSpPr>
        <p:spPr>
          <a:xfrm>
            <a:off x="315882" y="517138"/>
            <a:ext cx="11712634" cy="794828"/>
          </a:xfrm>
          <a:prstGeom prst="rect">
            <a:avLst/>
          </a:prstGeom>
        </p:spPr>
        <p:txBody>
          <a:bodyPr/>
          <a:lstStyle/>
          <a:p>
            <a:r>
              <a:t>Title Text</a:t>
            </a:r>
          </a:p>
        </p:txBody>
      </p:sp>
      <p:sp>
        <p:nvSpPr>
          <p:cNvPr id="75" name="Slide Number"/>
          <p:cNvSpPr txBox="1">
            <a:spLocks noGrp="1"/>
          </p:cNvSpPr>
          <p:nvPr>
            <p:ph type="sldNum" sz="quarter" idx="2"/>
          </p:nvPr>
        </p:nvSpPr>
        <p:spPr>
          <a:xfrm>
            <a:off x="8610600" y="6356350"/>
            <a:ext cx="335866" cy="333088"/>
          </a:xfrm>
          <a:prstGeom prst="rect">
            <a:avLst/>
          </a:prstGeom>
        </p:spPr>
        <p:txBody>
          <a:bodyPr/>
          <a:lstStyle>
            <a:lvl1pPr algn="l">
              <a:defRPr>
                <a:solidFill>
                  <a:srgbClr val="000000"/>
                </a:solidFill>
                <a:latin typeface="+mj-lt"/>
                <a:ea typeface="+mj-ea"/>
                <a:cs typeface="+mj-cs"/>
                <a:sym typeface="Calibri"/>
              </a:defRPr>
            </a:lvl1pPr>
          </a:lstStyle>
          <a:p>
            <a:fld id="{86CB4B4D-7CA3-9044-876B-883B54F8677D}" type="slidenum">
              <a:t>‹#›</a:t>
            </a:fld>
            <a:endParaRPr/>
          </a:p>
        </p:txBody>
      </p:sp>
      <p:pic>
        <p:nvPicPr>
          <p:cNvPr id="2" name="konforences-logo-ENG.png">
            <a:extLst>
              <a:ext uri="{FF2B5EF4-FFF2-40B4-BE49-F238E27FC236}">
                <a16:creationId xmlns:a16="http://schemas.microsoft.com/office/drawing/2014/main" id="{96C8E4E0-3C23-45BE-CD17-06346B2431C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006216" y="6042319"/>
            <a:ext cx="2265780" cy="815681"/>
          </a:xfrm>
          <a:prstGeom prst="rect">
            <a:avLst/>
          </a:prstGeom>
          <a:ln w="12700">
            <a:miter lim="400000"/>
          </a:ln>
        </p:spPr>
      </p:pic>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ukšs">
    <p:spTree>
      <p:nvGrpSpPr>
        <p:cNvPr id="1" name=""/>
        <p:cNvGrpSpPr/>
        <p:nvPr/>
      </p:nvGrpSpPr>
      <p:grpSpPr>
        <a:xfrm>
          <a:off x="0" y="0"/>
          <a:ext cx="0" cy="0"/>
          <a:chOff x="0" y="0"/>
          <a:chExt cx="0" cy="0"/>
        </a:xfrm>
      </p:grpSpPr>
      <p:sp>
        <p:nvSpPr>
          <p:cNvPr id="83" name="Rectangle 8"/>
          <p:cNvSpPr/>
          <p:nvPr/>
        </p:nvSpPr>
        <p:spPr>
          <a:xfrm>
            <a:off x="0" y="6341164"/>
            <a:ext cx="8948509" cy="199908"/>
          </a:xfrm>
          <a:prstGeom prst="rect">
            <a:avLst/>
          </a:prstGeom>
          <a:solidFill>
            <a:srgbClr val="BFBFBF"/>
          </a:solidFill>
          <a:ln w="12700">
            <a:miter lim="400000"/>
          </a:ln>
        </p:spPr>
        <p:txBody>
          <a:bodyPr lIns="45719" rIns="45719" anchor="ctr"/>
          <a:lstStyle/>
          <a:p>
            <a:pPr algn="ctr">
              <a:defRPr>
                <a:solidFill>
                  <a:srgbClr val="FFFFFF"/>
                </a:solidFill>
              </a:defRPr>
            </a:pPr>
            <a:endParaRPr/>
          </a:p>
        </p:txBody>
      </p:sp>
      <p:sp>
        <p:nvSpPr>
          <p:cNvPr id="84" name="Rectangle 9"/>
          <p:cNvSpPr/>
          <p:nvPr/>
        </p:nvSpPr>
        <p:spPr>
          <a:xfrm>
            <a:off x="11329703" y="6341164"/>
            <a:ext cx="862298" cy="199908"/>
          </a:xfrm>
          <a:prstGeom prst="rect">
            <a:avLst/>
          </a:prstGeom>
          <a:solidFill>
            <a:srgbClr val="BFBFBF"/>
          </a:solidFill>
          <a:ln w="12700">
            <a:miter lim="400000"/>
          </a:ln>
        </p:spPr>
        <p:txBody>
          <a:bodyPr lIns="45719" rIns="45719" anchor="ctr"/>
          <a:lstStyle/>
          <a:p>
            <a:pPr algn="ctr">
              <a:defRPr>
                <a:solidFill>
                  <a:srgbClr val="FFFFFF"/>
                </a:solidFill>
              </a:defRPr>
            </a:pPr>
            <a:endParaRPr/>
          </a:p>
        </p:txBody>
      </p:sp>
      <p:sp>
        <p:nvSpPr>
          <p:cNvPr id="85" name="Slide Number"/>
          <p:cNvSpPr txBox="1">
            <a:spLocks noGrp="1"/>
          </p:cNvSpPr>
          <p:nvPr>
            <p:ph type="sldNum" sz="quarter" idx="2"/>
          </p:nvPr>
        </p:nvSpPr>
        <p:spPr>
          <a:xfrm>
            <a:off x="8610600" y="6356350"/>
            <a:ext cx="335866" cy="333088"/>
          </a:xfrm>
          <a:prstGeom prst="rect">
            <a:avLst/>
          </a:prstGeom>
        </p:spPr>
        <p:txBody>
          <a:bodyPr/>
          <a:lstStyle>
            <a:lvl1pPr algn="l">
              <a:defRPr>
                <a:solidFill>
                  <a:srgbClr val="000000"/>
                </a:solidFill>
                <a:latin typeface="+mj-lt"/>
                <a:ea typeface="+mj-ea"/>
                <a:cs typeface="+mj-cs"/>
                <a:sym typeface="Calibri"/>
              </a:defRPr>
            </a:lvl1pPr>
          </a:lstStyle>
          <a:p>
            <a:fld id="{86CB4B4D-7CA3-9044-876B-883B54F8677D}" type="slidenum">
              <a:t>‹#›</a:t>
            </a:fld>
            <a:endParaRPr/>
          </a:p>
        </p:txBody>
      </p:sp>
      <p:pic>
        <p:nvPicPr>
          <p:cNvPr id="2" name="konforences-logo-ENG.png">
            <a:extLst>
              <a:ext uri="{FF2B5EF4-FFF2-40B4-BE49-F238E27FC236}">
                <a16:creationId xmlns:a16="http://schemas.microsoft.com/office/drawing/2014/main" id="{CF76BC0C-03F9-D680-0D03-838CBA6E8EC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006216" y="6042319"/>
            <a:ext cx="2265780" cy="815681"/>
          </a:xfrm>
          <a:prstGeom prst="rect">
            <a:avLst/>
          </a:prstGeom>
          <a:ln w="12700">
            <a:miter lim="400000"/>
          </a:ln>
        </p:spPr>
      </p:pic>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Saturs ar parakstu">
    <p:spTree>
      <p:nvGrpSpPr>
        <p:cNvPr id="1" name=""/>
        <p:cNvGrpSpPr/>
        <p:nvPr/>
      </p:nvGrpSpPr>
      <p:grpSpPr>
        <a:xfrm>
          <a:off x="0" y="0"/>
          <a:ext cx="0" cy="0"/>
          <a:chOff x="0" y="0"/>
          <a:chExt cx="0" cy="0"/>
        </a:xfrm>
      </p:grpSpPr>
      <p:sp>
        <p:nvSpPr>
          <p:cNvPr id="93" name="Rectangle 8"/>
          <p:cNvSpPr/>
          <p:nvPr/>
        </p:nvSpPr>
        <p:spPr>
          <a:xfrm>
            <a:off x="0" y="6341164"/>
            <a:ext cx="8948509" cy="199908"/>
          </a:xfrm>
          <a:prstGeom prst="rect">
            <a:avLst/>
          </a:prstGeom>
          <a:solidFill>
            <a:srgbClr val="BFBFBF"/>
          </a:solidFill>
          <a:ln w="12700">
            <a:miter lim="400000"/>
          </a:ln>
        </p:spPr>
        <p:txBody>
          <a:bodyPr lIns="45719" rIns="45719" anchor="ctr"/>
          <a:lstStyle/>
          <a:p>
            <a:pPr algn="ctr">
              <a:defRPr>
                <a:solidFill>
                  <a:srgbClr val="FFFFFF"/>
                </a:solidFill>
              </a:defRPr>
            </a:pPr>
            <a:endParaRPr/>
          </a:p>
        </p:txBody>
      </p:sp>
      <p:sp>
        <p:nvSpPr>
          <p:cNvPr id="94" name="Rectangle 9"/>
          <p:cNvSpPr/>
          <p:nvPr/>
        </p:nvSpPr>
        <p:spPr>
          <a:xfrm>
            <a:off x="11329703" y="6341164"/>
            <a:ext cx="862298" cy="199908"/>
          </a:xfrm>
          <a:prstGeom prst="rect">
            <a:avLst/>
          </a:prstGeom>
          <a:solidFill>
            <a:srgbClr val="BFBFBF"/>
          </a:solidFill>
          <a:ln w="12700">
            <a:miter lim="400000"/>
          </a:ln>
        </p:spPr>
        <p:txBody>
          <a:bodyPr lIns="45719" rIns="45719" anchor="ctr"/>
          <a:lstStyle/>
          <a:p>
            <a:pPr algn="ctr">
              <a:defRPr>
                <a:solidFill>
                  <a:srgbClr val="FFFFFF"/>
                </a:solidFill>
              </a:defRPr>
            </a:pPr>
            <a:endParaRPr/>
          </a:p>
        </p:txBody>
      </p:sp>
      <p:sp>
        <p:nvSpPr>
          <p:cNvPr id="95" name="Title Text"/>
          <p:cNvSpPr txBox="1">
            <a:spLocks noGrp="1"/>
          </p:cNvSpPr>
          <p:nvPr>
            <p:ph type="title"/>
          </p:nvPr>
        </p:nvSpPr>
        <p:spPr>
          <a:xfrm>
            <a:off x="839787" y="457200"/>
            <a:ext cx="3932239" cy="1600200"/>
          </a:xfrm>
          <a:prstGeom prst="rect">
            <a:avLst/>
          </a:prstGeom>
        </p:spPr>
        <p:txBody>
          <a:bodyPr anchor="b"/>
          <a:lstStyle>
            <a:lvl1pPr>
              <a:defRPr sz="3200"/>
            </a:lvl1pPr>
          </a:lstStyle>
          <a:p>
            <a:r>
              <a:t>Title Text</a:t>
            </a:r>
          </a:p>
        </p:txBody>
      </p:sp>
      <p:sp>
        <p:nvSpPr>
          <p:cNvPr id="96" name="Body Level One…"/>
          <p:cNvSpPr txBox="1">
            <a:spLocks noGrp="1"/>
          </p:cNvSpPr>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97" name="Teksta vietturis 3"/>
          <p:cNvSpPr>
            <a:spLocks noGrp="1"/>
          </p:cNvSpPr>
          <p:nvPr>
            <p:ph type="body" sz="quarter" idx="21"/>
          </p:nvPr>
        </p:nvSpPr>
        <p:spPr>
          <a:xfrm>
            <a:off x="839787" y="2057400"/>
            <a:ext cx="3932239" cy="3811588"/>
          </a:xfrm>
          <a:prstGeom prst="rect">
            <a:avLst/>
          </a:prstGeom>
        </p:spPr>
        <p:txBody>
          <a:bodyPr/>
          <a:lstStyle/>
          <a:p>
            <a:pPr marL="0" indent="0">
              <a:buSzTx/>
              <a:buFontTx/>
              <a:buNone/>
              <a:defRPr sz="1600"/>
            </a:pPr>
            <a:endParaRPr/>
          </a:p>
        </p:txBody>
      </p:sp>
      <p:sp>
        <p:nvSpPr>
          <p:cNvPr id="98" name="Slide Number"/>
          <p:cNvSpPr txBox="1">
            <a:spLocks noGrp="1"/>
          </p:cNvSpPr>
          <p:nvPr>
            <p:ph type="sldNum" sz="quarter" idx="2"/>
          </p:nvPr>
        </p:nvSpPr>
        <p:spPr>
          <a:xfrm>
            <a:off x="8610600" y="6356350"/>
            <a:ext cx="335866" cy="333088"/>
          </a:xfrm>
          <a:prstGeom prst="rect">
            <a:avLst/>
          </a:prstGeom>
        </p:spPr>
        <p:txBody>
          <a:bodyPr/>
          <a:lstStyle>
            <a:lvl1pPr algn="l">
              <a:defRPr>
                <a:solidFill>
                  <a:srgbClr val="000000"/>
                </a:solidFill>
                <a:latin typeface="+mj-lt"/>
                <a:ea typeface="+mj-ea"/>
                <a:cs typeface="+mj-cs"/>
                <a:sym typeface="Calibri"/>
              </a:defRPr>
            </a:lvl1pPr>
          </a:lstStyle>
          <a:p>
            <a:fld id="{86CB4B4D-7CA3-9044-876B-883B54F8677D}" type="slidenum">
              <a:t>‹#›</a:t>
            </a:fld>
            <a:endParaRPr/>
          </a:p>
        </p:txBody>
      </p:sp>
      <p:pic>
        <p:nvPicPr>
          <p:cNvPr id="2" name="konforences-logo-ENG.png">
            <a:extLst>
              <a:ext uri="{FF2B5EF4-FFF2-40B4-BE49-F238E27FC236}">
                <a16:creationId xmlns:a16="http://schemas.microsoft.com/office/drawing/2014/main" id="{1B8CD36A-2D88-B385-8E93-6C20195A681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006216" y="6042319"/>
            <a:ext cx="2265780" cy="815681"/>
          </a:xfrm>
          <a:prstGeom prst="rect">
            <a:avLst/>
          </a:prstGeom>
          <a:ln w="12700">
            <a:miter lim="400000"/>
          </a:ln>
        </p:spPr>
      </p:pic>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Attēls ar parakstu">
    <p:spTree>
      <p:nvGrpSpPr>
        <p:cNvPr id="1" name=""/>
        <p:cNvGrpSpPr/>
        <p:nvPr/>
      </p:nvGrpSpPr>
      <p:grpSpPr>
        <a:xfrm>
          <a:off x="0" y="0"/>
          <a:ext cx="0" cy="0"/>
          <a:chOff x="0" y="0"/>
          <a:chExt cx="0" cy="0"/>
        </a:xfrm>
      </p:grpSpPr>
      <p:sp>
        <p:nvSpPr>
          <p:cNvPr id="106" name="Rectangle 8"/>
          <p:cNvSpPr/>
          <p:nvPr/>
        </p:nvSpPr>
        <p:spPr>
          <a:xfrm>
            <a:off x="0" y="6341164"/>
            <a:ext cx="8948509" cy="199908"/>
          </a:xfrm>
          <a:prstGeom prst="rect">
            <a:avLst/>
          </a:prstGeom>
          <a:solidFill>
            <a:srgbClr val="BFBFBF"/>
          </a:solidFill>
          <a:ln w="12700">
            <a:miter lim="400000"/>
          </a:ln>
        </p:spPr>
        <p:txBody>
          <a:bodyPr lIns="45719" rIns="45719" anchor="ctr"/>
          <a:lstStyle/>
          <a:p>
            <a:pPr algn="ctr">
              <a:defRPr>
                <a:solidFill>
                  <a:srgbClr val="FFFFFF"/>
                </a:solidFill>
              </a:defRPr>
            </a:pPr>
            <a:endParaRPr/>
          </a:p>
        </p:txBody>
      </p:sp>
      <p:sp>
        <p:nvSpPr>
          <p:cNvPr id="107" name="Rectangle 9"/>
          <p:cNvSpPr/>
          <p:nvPr/>
        </p:nvSpPr>
        <p:spPr>
          <a:xfrm>
            <a:off x="11329703" y="6341164"/>
            <a:ext cx="862298" cy="199908"/>
          </a:xfrm>
          <a:prstGeom prst="rect">
            <a:avLst/>
          </a:prstGeom>
          <a:solidFill>
            <a:srgbClr val="BFBFBF"/>
          </a:solidFill>
          <a:ln w="12700">
            <a:miter lim="400000"/>
          </a:ln>
        </p:spPr>
        <p:txBody>
          <a:bodyPr lIns="45719" rIns="45719" anchor="ctr"/>
          <a:lstStyle/>
          <a:p>
            <a:pPr algn="ctr">
              <a:defRPr>
                <a:solidFill>
                  <a:srgbClr val="FFFFFF"/>
                </a:solidFill>
              </a:defRPr>
            </a:pPr>
            <a:endParaRPr/>
          </a:p>
        </p:txBody>
      </p:sp>
      <p:sp>
        <p:nvSpPr>
          <p:cNvPr id="108" name="Title Text"/>
          <p:cNvSpPr txBox="1">
            <a:spLocks noGrp="1"/>
          </p:cNvSpPr>
          <p:nvPr>
            <p:ph type="title"/>
          </p:nvPr>
        </p:nvSpPr>
        <p:spPr>
          <a:xfrm>
            <a:off x="839787" y="457200"/>
            <a:ext cx="3932239" cy="1600200"/>
          </a:xfrm>
          <a:prstGeom prst="rect">
            <a:avLst/>
          </a:prstGeom>
        </p:spPr>
        <p:txBody>
          <a:bodyPr anchor="b"/>
          <a:lstStyle>
            <a:lvl1pPr>
              <a:defRPr sz="3200"/>
            </a:lvl1pPr>
          </a:lstStyle>
          <a:p>
            <a:r>
              <a:t>Title Text</a:t>
            </a:r>
          </a:p>
        </p:txBody>
      </p:sp>
      <p:sp>
        <p:nvSpPr>
          <p:cNvPr id="109" name="Attēla vietturis 2"/>
          <p:cNvSpPr>
            <a:spLocks noGrp="1"/>
          </p:cNvSpPr>
          <p:nvPr>
            <p:ph type="pic" sz="half" idx="21"/>
          </p:nvPr>
        </p:nvSpPr>
        <p:spPr>
          <a:xfrm>
            <a:off x="5183187" y="987425"/>
            <a:ext cx="6172201" cy="4873625"/>
          </a:xfrm>
          <a:prstGeom prst="rect">
            <a:avLst/>
          </a:prstGeom>
        </p:spPr>
        <p:txBody>
          <a:bodyPr lIns="91439" rIns="91439">
            <a:noAutofit/>
          </a:bodyPr>
          <a:lstStyle/>
          <a:p>
            <a:endParaRPr/>
          </a:p>
        </p:txBody>
      </p:sp>
      <p:sp>
        <p:nvSpPr>
          <p:cNvPr id="110" name="Body Level One…"/>
          <p:cNvSpPr txBox="1">
            <a:spLocks noGrp="1"/>
          </p:cNvSpPr>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111" name="Slide Number"/>
          <p:cNvSpPr txBox="1">
            <a:spLocks noGrp="1"/>
          </p:cNvSpPr>
          <p:nvPr>
            <p:ph type="sldNum" sz="quarter" idx="2"/>
          </p:nvPr>
        </p:nvSpPr>
        <p:spPr>
          <a:xfrm>
            <a:off x="8610600" y="6356350"/>
            <a:ext cx="335866" cy="333088"/>
          </a:xfrm>
          <a:prstGeom prst="rect">
            <a:avLst/>
          </a:prstGeom>
        </p:spPr>
        <p:txBody>
          <a:bodyPr/>
          <a:lstStyle>
            <a:lvl1pPr algn="l">
              <a:defRPr>
                <a:solidFill>
                  <a:srgbClr val="000000"/>
                </a:solidFill>
                <a:latin typeface="+mj-lt"/>
                <a:ea typeface="+mj-ea"/>
                <a:cs typeface="+mj-cs"/>
                <a:sym typeface="Calibri"/>
              </a:defRPr>
            </a:lvl1pPr>
          </a:lstStyle>
          <a:p>
            <a:fld id="{86CB4B4D-7CA3-9044-876B-883B54F8677D}" type="slidenum">
              <a:t>‹#›</a:t>
            </a:fld>
            <a:endParaRPr/>
          </a:p>
        </p:txBody>
      </p:sp>
      <p:pic>
        <p:nvPicPr>
          <p:cNvPr id="2" name="konforences-logo-ENG.png">
            <a:extLst>
              <a:ext uri="{FF2B5EF4-FFF2-40B4-BE49-F238E27FC236}">
                <a16:creationId xmlns:a16="http://schemas.microsoft.com/office/drawing/2014/main" id="{748F663D-3D0D-3A7E-F9D8-6B1A11A4E97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006216" y="6042319"/>
            <a:ext cx="2265780" cy="815681"/>
          </a:xfrm>
          <a:prstGeom prst="rect">
            <a:avLst/>
          </a:prstGeom>
          <a:ln w="12700">
            <a:miter lim="400000"/>
          </a:ln>
        </p:spPr>
      </p:pic>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Tikai virsraksts">
  <p:cSld name="1_Tikai virsraksts">
    <p:spTree>
      <p:nvGrpSpPr>
        <p:cNvPr id="1" name="Shape 23"/>
        <p:cNvGrpSpPr/>
        <p:nvPr/>
      </p:nvGrpSpPr>
      <p:grpSpPr>
        <a:xfrm>
          <a:off x="0" y="0"/>
          <a:ext cx="0" cy="0"/>
          <a:chOff x="0" y="0"/>
          <a:chExt cx="0" cy="0"/>
        </a:xfrm>
      </p:grpSpPr>
      <p:sp>
        <p:nvSpPr>
          <p:cNvPr id="24" name="Google Shape;24;p18"/>
          <p:cNvSpPr/>
          <p:nvPr/>
        </p:nvSpPr>
        <p:spPr>
          <a:xfrm>
            <a:off x="0" y="6341164"/>
            <a:ext cx="8948509" cy="199908"/>
          </a:xfrm>
          <a:prstGeom prst="rect">
            <a:avLst/>
          </a:prstGeom>
          <a:solidFill>
            <a:srgbClr val="BFBFBF"/>
          </a:solidFill>
          <a:ln>
            <a:noFill/>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5" name="Google Shape;25;p18"/>
          <p:cNvSpPr/>
          <p:nvPr/>
        </p:nvSpPr>
        <p:spPr>
          <a:xfrm>
            <a:off x="11329703" y="6341164"/>
            <a:ext cx="862298" cy="199908"/>
          </a:xfrm>
          <a:prstGeom prst="rect">
            <a:avLst/>
          </a:prstGeom>
          <a:solidFill>
            <a:srgbClr val="BFBFBF"/>
          </a:solidFill>
          <a:ln>
            <a:noFill/>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6" name="Google Shape;26;p18"/>
          <p:cNvSpPr txBox="1">
            <a:spLocks noGrp="1"/>
          </p:cNvSpPr>
          <p:nvPr>
            <p:ph type="title"/>
          </p:nvPr>
        </p:nvSpPr>
        <p:spPr>
          <a:xfrm>
            <a:off x="315882" y="517138"/>
            <a:ext cx="11712634" cy="794828"/>
          </a:xfrm>
          <a:prstGeom prst="rect">
            <a:avLst/>
          </a:prstGeom>
          <a:noFill/>
          <a:ln>
            <a:noFill/>
          </a:ln>
        </p:spPr>
        <p:txBody>
          <a:bodyPr spcFirstLastPara="1" wrap="square" lIns="45700" tIns="45700" rIns="45700" bIns="45700" anchor="ctr" anchorCtr="0">
            <a:normAutofit/>
          </a:bodyPr>
          <a:lstStyle>
            <a:lvl1pPr lvl="0" algn="l">
              <a:lnSpc>
                <a:spcPct val="90000"/>
              </a:lnSpc>
              <a:spcBef>
                <a:spcPts val="0"/>
              </a:spcBef>
              <a:spcAft>
                <a:spcPts val="0"/>
              </a:spcAft>
              <a:buClr>
                <a:srgbClr val="000000"/>
              </a:buClr>
              <a:buSzPts val="1800"/>
              <a:buNone/>
              <a:defRPr/>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a:endParaRPr/>
          </a:p>
        </p:txBody>
      </p:sp>
      <p:sp>
        <p:nvSpPr>
          <p:cNvPr id="27" name="Google Shape;27;p18"/>
          <p:cNvSpPr txBox="1">
            <a:spLocks noGrp="1"/>
          </p:cNvSpPr>
          <p:nvPr>
            <p:ph type="sldNum" idx="12"/>
          </p:nvPr>
        </p:nvSpPr>
        <p:spPr>
          <a:xfrm>
            <a:off x="8610600" y="6356350"/>
            <a:ext cx="335866" cy="333088"/>
          </a:xfrm>
          <a:prstGeom prst="rect">
            <a:avLst/>
          </a:prstGeom>
          <a:noFill/>
          <a:ln>
            <a:noFill/>
          </a:ln>
        </p:spPr>
        <p:txBody>
          <a:bodyPr spcFirstLastPara="1" wrap="square" lIns="45700" tIns="45700" rIns="45700" bIns="45700" anchor="t" anchorCtr="0">
            <a:spAutoFit/>
          </a:bodyPr>
          <a:lstStyle>
            <a:lvl1pPr marL="0" lvl="0" indent="0" algn="l">
              <a:lnSpc>
                <a:spcPct val="100000"/>
              </a:lnSpc>
              <a:spcBef>
                <a:spcPts val="0"/>
              </a:spcBef>
              <a:spcAft>
                <a:spcPts val="0"/>
              </a:spcAft>
              <a:buClr>
                <a:srgbClr val="000000"/>
              </a:buClr>
              <a:buSzPts val="1800"/>
              <a:buFont typeface="Calibri"/>
              <a:buNone/>
              <a:defRPr>
                <a:solidFill>
                  <a:srgbClr val="000000"/>
                </a:solidFill>
                <a:latin typeface="Calibri"/>
                <a:ea typeface="Calibri"/>
                <a:cs typeface="Calibri"/>
                <a:sym typeface="Calibri"/>
              </a:defRPr>
            </a:lvl1pPr>
            <a:lvl2pPr marL="0" lvl="1" indent="0" algn="l">
              <a:lnSpc>
                <a:spcPct val="100000"/>
              </a:lnSpc>
              <a:spcBef>
                <a:spcPts val="0"/>
              </a:spcBef>
              <a:spcAft>
                <a:spcPts val="0"/>
              </a:spcAft>
              <a:buClr>
                <a:srgbClr val="000000"/>
              </a:buClr>
              <a:buSzPts val="1800"/>
              <a:buFont typeface="Calibri"/>
              <a:buNone/>
              <a:defRPr>
                <a:solidFill>
                  <a:srgbClr val="000000"/>
                </a:solidFill>
                <a:latin typeface="Calibri"/>
                <a:ea typeface="Calibri"/>
                <a:cs typeface="Calibri"/>
                <a:sym typeface="Calibri"/>
              </a:defRPr>
            </a:lvl2pPr>
            <a:lvl3pPr marL="0" lvl="2" indent="0" algn="l">
              <a:lnSpc>
                <a:spcPct val="100000"/>
              </a:lnSpc>
              <a:spcBef>
                <a:spcPts val="0"/>
              </a:spcBef>
              <a:spcAft>
                <a:spcPts val="0"/>
              </a:spcAft>
              <a:buClr>
                <a:srgbClr val="000000"/>
              </a:buClr>
              <a:buSzPts val="1800"/>
              <a:buFont typeface="Calibri"/>
              <a:buNone/>
              <a:defRPr>
                <a:solidFill>
                  <a:srgbClr val="000000"/>
                </a:solidFill>
                <a:latin typeface="Calibri"/>
                <a:ea typeface="Calibri"/>
                <a:cs typeface="Calibri"/>
                <a:sym typeface="Calibri"/>
              </a:defRPr>
            </a:lvl3pPr>
            <a:lvl4pPr marL="0" lvl="3" indent="0" algn="l">
              <a:lnSpc>
                <a:spcPct val="100000"/>
              </a:lnSpc>
              <a:spcBef>
                <a:spcPts val="0"/>
              </a:spcBef>
              <a:spcAft>
                <a:spcPts val="0"/>
              </a:spcAft>
              <a:buClr>
                <a:srgbClr val="000000"/>
              </a:buClr>
              <a:buSzPts val="1800"/>
              <a:buFont typeface="Calibri"/>
              <a:buNone/>
              <a:defRPr>
                <a:solidFill>
                  <a:srgbClr val="000000"/>
                </a:solidFill>
                <a:latin typeface="Calibri"/>
                <a:ea typeface="Calibri"/>
                <a:cs typeface="Calibri"/>
                <a:sym typeface="Calibri"/>
              </a:defRPr>
            </a:lvl4pPr>
            <a:lvl5pPr marL="0" lvl="4" indent="0" algn="l">
              <a:lnSpc>
                <a:spcPct val="100000"/>
              </a:lnSpc>
              <a:spcBef>
                <a:spcPts val="0"/>
              </a:spcBef>
              <a:spcAft>
                <a:spcPts val="0"/>
              </a:spcAft>
              <a:buClr>
                <a:srgbClr val="000000"/>
              </a:buClr>
              <a:buSzPts val="1800"/>
              <a:buFont typeface="Calibri"/>
              <a:buNone/>
              <a:defRPr>
                <a:solidFill>
                  <a:srgbClr val="000000"/>
                </a:solidFill>
                <a:latin typeface="Calibri"/>
                <a:ea typeface="Calibri"/>
                <a:cs typeface="Calibri"/>
                <a:sym typeface="Calibri"/>
              </a:defRPr>
            </a:lvl5pPr>
            <a:lvl6pPr marL="0" lvl="5" indent="0" algn="l">
              <a:lnSpc>
                <a:spcPct val="100000"/>
              </a:lnSpc>
              <a:spcBef>
                <a:spcPts val="0"/>
              </a:spcBef>
              <a:spcAft>
                <a:spcPts val="0"/>
              </a:spcAft>
              <a:buClr>
                <a:srgbClr val="000000"/>
              </a:buClr>
              <a:buSzPts val="1800"/>
              <a:buFont typeface="Calibri"/>
              <a:buNone/>
              <a:defRPr>
                <a:solidFill>
                  <a:srgbClr val="000000"/>
                </a:solidFill>
                <a:latin typeface="Calibri"/>
                <a:ea typeface="Calibri"/>
                <a:cs typeface="Calibri"/>
                <a:sym typeface="Calibri"/>
              </a:defRPr>
            </a:lvl6pPr>
            <a:lvl7pPr marL="0" lvl="6" indent="0" algn="l">
              <a:lnSpc>
                <a:spcPct val="100000"/>
              </a:lnSpc>
              <a:spcBef>
                <a:spcPts val="0"/>
              </a:spcBef>
              <a:spcAft>
                <a:spcPts val="0"/>
              </a:spcAft>
              <a:buClr>
                <a:srgbClr val="000000"/>
              </a:buClr>
              <a:buSzPts val="1800"/>
              <a:buFont typeface="Calibri"/>
              <a:buNone/>
              <a:defRPr>
                <a:solidFill>
                  <a:srgbClr val="000000"/>
                </a:solidFill>
                <a:latin typeface="Calibri"/>
                <a:ea typeface="Calibri"/>
                <a:cs typeface="Calibri"/>
                <a:sym typeface="Calibri"/>
              </a:defRPr>
            </a:lvl7pPr>
            <a:lvl8pPr marL="0" lvl="7" indent="0" algn="l">
              <a:lnSpc>
                <a:spcPct val="100000"/>
              </a:lnSpc>
              <a:spcBef>
                <a:spcPts val="0"/>
              </a:spcBef>
              <a:spcAft>
                <a:spcPts val="0"/>
              </a:spcAft>
              <a:buClr>
                <a:srgbClr val="000000"/>
              </a:buClr>
              <a:buSzPts val="1800"/>
              <a:buFont typeface="Calibri"/>
              <a:buNone/>
              <a:defRPr>
                <a:solidFill>
                  <a:srgbClr val="000000"/>
                </a:solidFill>
                <a:latin typeface="Calibri"/>
                <a:ea typeface="Calibri"/>
                <a:cs typeface="Calibri"/>
                <a:sym typeface="Calibri"/>
              </a:defRPr>
            </a:lvl8pPr>
            <a:lvl9pPr marL="0" lvl="8" indent="0" algn="l">
              <a:lnSpc>
                <a:spcPct val="100000"/>
              </a:lnSpc>
              <a:spcBef>
                <a:spcPts val="0"/>
              </a:spcBef>
              <a:spcAft>
                <a:spcPts val="0"/>
              </a:spcAft>
              <a:buClr>
                <a:srgbClr val="000000"/>
              </a:buClr>
              <a:buSzPts val="1800"/>
              <a:buFont typeface="Calibri"/>
              <a:buNone/>
              <a:defRPr>
                <a:solidFill>
                  <a:srgbClr val="000000"/>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sz="1800" b="0" i="0" u="none" strike="noStrike" cap="none"/>
          </a:p>
        </p:txBody>
      </p:sp>
      <p:pic>
        <p:nvPicPr>
          <p:cNvPr id="28" name="Google Shape;28;p18"/>
          <p:cNvPicPr preferRelativeResize="0"/>
          <p:nvPr/>
        </p:nvPicPr>
        <p:blipFill rotWithShape="1">
          <a:blip r:embed="rId2">
            <a:alphaModFix/>
          </a:blip>
          <a:srcRect/>
          <a:stretch/>
        </p:blipFill>
        <p:spPr>
          <a:xfrm>
            <a:off x="9006216" y="6042319"/>
            <a:ext cx="2265780" cy="815681"/>
          </a:xfrm>
          <a:prstGeom prst="rect">
            <a:avLst/>
          </a:prstGeom>
          <a:noFill/>
          <a:ln>
            <a:noFill/>
          </a:ln>
        </p:spPr>
      </p:pic>
    </p:spTree>
    <p:extLst>
      <p:ext uri="{BB962C8B-B14F-4D97-AF65-F5344CB8AC3E}">
        <p14:creationId xmlns:p14="http://schemas.microsoft.com/office/powerpoint/2010/main" val="1872865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8"/>
          <p:cNvSpPr/>
          <p:nvPr/>
        </p:nvSpPr>
        <p:spPr>
          <a:xfrm>
            <a:off x="0" y="6341164"/>
            <a:ext cx="8948509" cy="199908"/>
          </a:xfrm>
          <a:prstGeom prst="rect">
            <a:avLst/>
          </a:prstGeom>
          <a:solidFill>
            <a:srgbClr val="BFBFBF"/>
          </a:solidFill>
          <a:ln w="12700">
            <a:miter lim="400000"/>
          </a:ln>
        </p:spPr>
        <p:txBody>
          <a:bodyPr lIns="45719" rIns="45719" anchor="ctr"/>
          <a:lstStyle/>
          <a:p>
            <a:pPr algn="ctr">
              <a:defRPr>
                <a:solidFill>
                  <a:srgbClr val="FFFFFF"/>
                </a:solidFill>
              </a:defRPr>
            </a:pPr>
            <a:endParaRPr/>
          </a:p>
        </p:txBody>
      </p:sp>
      <p:sp>
        <p:nvSpPr>
          <p:cNvPr id="3" name="Rectangle 9"/>
          <p:cNvSpPr/>
          <p:nvPr/>
        </p:nvSpPr>
        <p:spPr>
          <a:xfrm>
            <a:off x="11329703" y="6341164"/>
            <a:ext cx="862298" cy="199908"/>
          </a:xfrm>
          <a:prstGeom prst="rect">
            <a:avLst/>
          </a:prstGeom>
          <a:solidFill>
            <a:srgbClr val="BFBFBF"/>
          </a:solidFill>
          <a:ln w="12700">
            <a:miter lim="400000"/>
          </a:ln>
        </p:spPr>
        <p:txBody>
          <a:bodyPr lIns="45719" rIns="45719" anchor="ctr"/>
          <a:lstStyle/>
          <a:p>
            <a:pPr algn="ctr">
              <a:defRPr>
                <a:solidFill>
                  <a:srgbClr val="FFFFFF"/>
                </a:solidFill>
              </a:defRPr>
            </a:pPr>
            <a:endParaRPr/>
          </a:p>
        </p:txBody>
      </p:sp>
      <p:sp>
        <p:nvSpPr>
          <p:cNvPr id="4" name="Slide Number"/>
          <p:cNvSpPr txBox="1">
            <a:spLocks noGrp="1"/>
          </p:cNvSpPr>
          <p:nvPr>
            <p:ph type="sldNum" sz="quarter" idx="2"/>
          </p:nvPr>
        </p:nvSpPr>
        <p:spPr>
          <a:xfrm>
            <a:off x="11769277" y="6256959"/>
            <a:ext cx="358414" cy="350663"/>
          </a:xfrm>
          <a:prstGeom prst="rect">
            <a:avLst/>
          </a:prstGeom>
          <a:ln w="12700">
            <a:miter lim="400000"/>
          </a:ln>
        </p:spPr>
        <p:txBody>
          <a:bodyPr wrap="none" lIns="45719" rIns="45719">
            <a:spAutoFit/>
          </a:bodyPr>
          <a:lstStyle>
            <a:lvl1pPr algn="ctr">
              <a:defRPr>
                <a:solidFill>
                  <a:srgbClr val="FFFFFF"/>
                </a:solidFill>
                <a:latin typeface="Arial"/>
                <a:ea typeface="Arial"/>
                <a:cs typeface="Arial"/>
                <a:sym typeface="Arial"/>
              </a:defRPr>
            </a:lvl1pPr>
          </a:lstStyle>
          <a:p>
            <a:fld id="{86CB4B4D-7CA3-9044-876B-883B54F8677D}" type="slidenum">
              <a:t>‹#›</a:t>
            </a:fld>
            <a:endParaRPr/>
          </a:p>
        </p:txBody>
      </p:sp>
      <p:pic>
        <p:nvPicPr>
          <p:cNvPr id="5" name="konforences-logo-ENG.png"/>
          <p:cNvPicPr>
            <a:picLocks noChangeAspect="1"/>
          </p:cNvPicPr>
          <p:nvPr/>
        </p:nvPicPr>
        <p:blipFill>
          <a:blip r:embed="rId11" cstate="print">
            <a:extLst>
              <a:ext uri="{28A0092B-C50C-407E-A947-70E740481C1C}">
                <a14:useLocalDpi xmlns:a14="http://schemas.microsoft.com/office/drawing/2010/main" val="0"/>
              </a:ext>
            </a:extLst>
          </a:blip>
          <a:srcRect/>
          <a:stretch/>
        </p:blipFill>
        <p:spPr>
          <a:xfrm>
            <a:off x="9006216" y="6042319"/>
            <a:ext cx="2265780" cy="815681"/>
          </a:xfrm>
          <a:prstGeom prst="rect">
            <a:avLst/>
          </a:prstGeom>
          <a:ln w="12700">
            <a:miter lim="400000"/>
          </a:ln>
        </p:spPr>
      </p:pic>
      <p:sp>
        <p:nvSpPr>
          <p:cNvPr id="6" name="Title Text"/>
          <p:cNvSpPr txBox="1">
            <a:spLocks noGrp="1"/>
          </p:cNvSpPr>
          <p:nvPr>
            <p:ph type="title"/>
          </p:nvPr>
        </p:nvSpPr>
        <p:spPr>
          <a:xfrm>
            <a:off x="609600" y="92074"/>
            <a:ext cx="10972800" cy="15081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Title Text</a:t>
            </a:r>
          </a:p>
        </p:txBody>
      </p:sp>
      <p:sp>
        <p:nvSpPr>
          <p:cNvPr id="7" name="Body Level One…"/>
          <p:cNvSpPr txBox="1">
            <a:spLocks noGrp="1"/>
          </p:cNvSpPr>
          <p:nvPr>
            <p:ph type="body" idx="1"/>
          </p:nvPr>
        </p:nvSpPr>
        <p:spPr>
          <a:xfrm>
            <a:off x="609600" y="1600200"/>
            <a:ext cx="10972800" cy="5257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5" r:id="rId6"/>
    <p:sldLayoutId id="2147483656" r:id="rId7"/>
    <p:sldLayoutId id="2147483657" r:id="rId8"/>
    <p:sldLayoutId id="2147483658" r:id="rId9"/>
  </p:sldLayoutIdLst>
  <p:transition spd="med"/>
  <p:hf hdr="0" ftr="0"/>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9pPr>
    </p:bodyStyle>
    <p:otherStyle>
      <a:lvl1pPr marL="0" marR="0" indent="0" algn="ct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1pPr>
      <a:lvl2pPr marL="0" marR="0" indent="457200" algn="ct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2pPr>
      <a:lvl3pPr marL="0" marR="0" indent="914400" algn="ct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3pPr>
      <a:lvl4pPr marL="0" marR="0" indent="1371600" algn="ct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4pPr>
      <a:lvl5pPr marL="0" marR="0" indent="1828800" algn="ct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5pPr>
      <a:lvl6pPr marL="0" marR="0" indent="2286000" algn="ct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6pPr>
      <a:lvl7pPr marL="0" marR="0" indent="2743200" algn="ct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7pPr>
      <a:lvl8pPr marL="0" marR="0" indent="3200400" algn="ct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8pPr>
      <a:lvl9pPr marL="0" marR="0" indent="3657600" algn="ct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12.xml"/><Relationship Id="rId1" Type="http://schemas.openxmlformats.org/officeDocument/2006/relationships/slideLayout" Target="../slideLayouts/slideLayout5.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3.xml"/><Relationship Id="rId1" Type="http://schemas.openxmlformats.org/officeDocument/2006/relationships/slideLayout" Target="../slideLayouts/slideLayout9.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dx.doi.org/10.30998/rdje.v7i2.10569"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doi.org/10.11591/ijere.v8i4.20312" TargetMode="External"/><Relationship Id="rId5" Type="http://schemas.openxmlformats.org/officeDocument/2006/relationships/hyperlink" Target="https://doi.org/10.20961/jmp%20f.v9i1.31612" TargetMode="External"/><Relationship Id="rId4" Type="http://schemas.openxmlformats.org/officeDocument/2006/relationships/hyperlink" Target="https://doi.org/10.1002/sce.21115"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Apakšvirsraksts 2"/>
          <p:cNvSpPr txBox="1">
            <a:spLocks noGrp="1"/>
          </p:cNvSpPr>
          <p:nvPr>
            <p:ph type="body" sz="quarter" idx="1"/>
          </p:nvPr>
        </p:nvSpPr>
        <p:spPr>
          <a:xfrm>
            <a:off x="1382701" y="4840678"/>
            <a:ext cx="8154794" cy="1201272"/>
          </a:xfrm>
          <a:prstGeom prst="rect">
            <a:avLst/>
          </a:prstGeom>
        </p:spPr>
        <p:txBody>
          <a:bodyPr/>
          <a:lstStyle>
            <a:lvl1pPr algn="l">
              <a:defRPr sz="2800">
                <a:solidFill>
                  <a:srgbClr val="FFFFFF"/>
                </a:solidFill>
                <a:latin typeface="Arial"/>
                <a:ea typeface="Arial"/>
                <a:cs typeface="Arial"/>
                <a:sym typeface="Arial"/>
              </a:defRPr>
            </a:lvl1pPr>
          </a:lstStyle>
          <a:p>
            <a:r>
              <a:rPr lang="lv-LV" dirty="0" err="1">
                <a:solidFill>
                  <a:schemeClr val="bg1"/>
                </a:solidFill>
                <a:latin typeface="Arial" panose="020B0604020202020204" pitchFamily="34" charset="0"/>
                <a:cs typeface="Arial" panose="020B0604020202020204" pitchFamily="34" charset="0"/>
              </a:rPr>
              <a:t>Mg.sc.sal</a:t>
            </a:r>
            <a:r>
              <a:rPr lang="lv-LV" dirty="0">
                <a:solidFill>
                  <a:schemeClr val="bg1"/>
                </a:solidFill>
                <a:latin typeface="Arial" panose="020B0604020202020204" pitchFamily="34" charset="0"/>
                <a:cs typeface="Arial" panose="020B0604020202020204" pitchFamily="34" charset="0"/>
              </a:rPr>
              <a:t> Sanita Litiņa</a:t>
            </a:r>
          </a:p>
          <a:p>
            <a:r>
              <a:rPr lang="en-US" dirty="0" smtClean="0">
                <a:solidFill>
                  <a:schemeClr val="bg1"/>
                </a:solidFill>
                <a:latin typeface="Arial" panose="020B0604020202020204" pitchFamily="34" charset="0"/>
                <a:cs typeface="Arial" panose="020B0604020202020204" pitchFamily="34" charset="0"/>
              </a:rPr>
              <a:t>Dr.</a:t>
            </a:r>
            <a:r>
              <a:rPr lang="lv-LV" dirty="0" err="1" smtClean="0">
                <a:solidFill>
                  <a:schemeClr val="bg1"/>
                </a:solidFill>
                <a:latin typeface="Arial" panose="020B0604020202020204" pitchFamily="34" charset="0"/>
                <a:cs typeface="Arial" panose="020B0604020202020204" pitchFamily="34" charset="0"/>
              </a:rPr>
              <a:t>paed</a:t>
            </a:r>
            <a:r>
              <a:rPr lang="en-US" dirty="0" smtClean="0">
                <a:solidFill>
                  <a:schemeClr val="bg1"/>
                </a:solidFill>
                <a:latin typeface="Arial" panose="020B0604020202020204" pitchFamily="34" charset="0"/>
                <a:cs typeface="Arial" panose="020B0604020202020204" pitchFamily="34" charset="0"/>
              </a:rPr>
              <a:t>.</a:t>
            </a:r>
            <a:r>
              <a:rPr lang="lv-LV" dirty="0" smtClean="0">
                <a:solidFill>
                  <a:schemeClr val="bg1"/>
                </a:solidFill>
                <a:latin typeface="Arial" panose="020B0604020202020204" pitchFamily="34" charset="0"/>
                <a:cs typeface="Arial" panose="020B0604020202020204" pitchFamily="34" charset="0"/>
              </a:rPr>
              <a:t> Zanda Rubene</a:t>
            </a:r>
            <a:endParaRPr dirty="0"/>
          </a:p>
        </p:txBody>
      </p:sp>
      <p:sp>
        <p:nvSpPr>
          <p:cNvPr id="2" name="Rectangle 1"/>
          <p:cNvSpPr/>
          <p:nvPr/>
        </p:nvSpPr>
        <p:spPr>
          <a:xfrm>
            <a:off x="173141" y="3105835"/>
            <a:ext cx="11367777" cy="1077218"/>
          </a:xfrm>
          <a:prstGeom prst="rect">
            <a:avLst/>
          </a:prstGeom>
        </p:spPr>
        <p:txBody>
          <a:bodyPr wrap="square">
            <a:spAutoFit/>
          </a:bodyPr>
          <a:lstStyle/>
          <a:p>
            <a:r>
              <a:rPr lang="lv-LV" sz="3200" b="1" dirty="0" err="1" smtClean="0">
                <a:solidFill>
                  <a:schemeClr val="bg1"/>
                </a:solidFill>
                <a:latin typeface="Roboto Light"/>
              </a:rPr>
              <a:t>The</a:t>
            </a:r>
            <a:r>
              <a:rPr lang="lv-LV" sz="3200" b="1" dirty="0" smtClean="0">
                <a:solidFill>
                  <a:schemeClr val="bg1"/>
                </a:solidFill>
                <a:latin typeface="Roboto Light"/>
              </a:rPr>
              <a:t> </a:t>
            </a:r>
            <a:r>
              <a:rPr lang="lv-LV" sz="3200" b="1" dirty="0" err="1" smtClean="0">
                <a:solidFill>
                  <a:schemeClr val="bg1"/>
                </a:solidFill>
                <a:latin typeface="Roboto Light"/>
              </a:rPr>
              <a:t>Effect</a:t>
            </a:r>
            <a:r>
              <a:rPr lang="lv-LV" sz="3200" b="1" dirty="0" smtClean="0">
                <a:solidFill>
                  <a:schemeClr val="bg1"/>
                </a:solidFill>
                <a:latin typeface="Roboto Light"/>
              </a:rPr>
              <a:t> </a:t>
            </a:r>
            <a:r>
              <a:rPr lang="lv-LV" sz="3200" b="1" dirty="0" err="1" smtClean="0">
                <a:solidFill>
                  <a:schemeClr val="bg1"/>
                </a:solidFill>
                <a:latin typeface="Roboto Light"/>
              </a:rPr>
              <a:t>of</a:t>
            </a:r>
            <a:r>
              <a:rPr lang="lv-LV" sz="3200" b="1" dirty="0" smtClean="0">
                <a:solidFill>
                  <a:schemeClr val="bg1"/>
                </a:solidFill>
                <a:latin typeface="Roboto Light"/>
              </a:rPr>
              <a:t> </a:t>
            </a:r>
            <a:r>
              <a:rPr lang="lv-LV" sz="3200" b="1" dirty="0" err="1" smtClean="0">
                <a:solidFill>
                  <a:schemeClr val="bg1"/>
                </a:solidFill>
                <a:latin typeface="Roboto Light"/>
              </a:rPr>
              <a:t>Digital</a:t>
            </a:r>
            <a:r>
              <a:rPr lang="lv-LV" sz="3200" b="1" dirty="0" smtClean="0">
                <a:solidFill>
                  <a:schemeClr val="bg1"/>
                </a:solidFill>
                <a:latin typeface="Roboto Light"/>
              </a:rPr>
              <a:t> School Culture </a:t>
            </a:r>
            <a:r>
              <a:rPr lang="lv-LV" sz="3200" b="1" dirty="0" err="1">
                <a:solidFill>
                  <a:schemeClr val="bg1"/>
                </a:solidFill>
                <a:latin typeface="Roboto Light"/>
              </a:rPr>
              <a:t>i</a:t>
            </a:r>
            <a:r>
              <a:rPr lang="lv-LV" sz="3200" b="1" dirty="0" err="1" smtClean="0">
                <a:solidFill>
                  <a:schemeClr val="bg1"/>
                </a:solidFill>
                <a:latin typeface="Roboto Light"/>
              </a:rPr>
              <a:t>n</a:t>
            </a:r>
            <a:r>
              <a:rPr lang="lv-LV" sz="3200" b="1" dirty="0" smtClean="0">
                <a:solidFill>
                  <a:schemeClr val="bg1"/>
                </a:solidFill>
                <a:latin typeface="Roboto Light"/>
              </a:rPr>
              <a:t> </a:t>
            </a:r>
            <a:r>
              <a:rPr lang="lv-LV" sz="3200" b="1" dirty="0" err="1" smtClean="0">
                <a:solidFill>
                  <a:schemeClr val="bg1"/>
                </a:solidFill>
                <a:latin typeface="Roboto Light"/>
              </a:rPr>
              <a:t>Science</a:t>
            </a:r>
            <a:r>
              <a:rPr lang="lv-LV" sz="3200" b="1" dirty="0" smtClean="0">
                <a:solidFill>
                  <a:schemeClr val="bg1"/>
                </a:solidFill>
                <a:latin typeface="Roboto Light"/>
              </a:rPr>
              <a:t> </a:t>
            </a:r>
            <a:r>
              <a:rPr lang="lv-LV" sz="3200" b="1" dirty="0" err="1" smtClean="0">
                <a:solidFill>
                  <a:schemeClr val="bg1"/>
                </a:solidFill>
                <a:latin typeface="Roboto Light"/>
              </a:rPr>
              <a:t>Education</a:t>
            </a:r>
            <a:r>
              <a:rPr lang="lv-LV" sz="3200" b="1" dirty="0" smtClean="0">
                <a:solidFill>
                  <a:schemeClr val="bg1"/>
                </a:solidFill>
                <a:latin typeface="Roboto Light"/>
              </a:rPr>
              <a:t>: A Comprehensive </a:t>
            </a:r>
            <a:r>
              <a:rPr lang="lv-LV" sz="3200" b="1" dirty="0" err="1" smtClean="0">
                <a:solidFill>
                  <a:schemeClr val="bg1"/>
                </a:solidFill>
                <a:latin typeface="Roboto Light"/>
              </a:rPr>
              <a:t>Literature</a:t>
            </a:r>
            <a:r>
              <a:rPr lang="lv-LV" sz="3200" b="1" dirty="0" smtClean="0">
                <a:solidFill>
                  <a:schemeClr val="bg1"/>
                </a:solidFill>
                <a:latin typeface="Roboto Light"/>
              </a:rPr>
              <a:t> Review</a:t>
            </a:r>
            <a:endParaRPr lang="en-US" sz="3200" b="1" dirty="0">
              <a:solidFill>
                <a:schemeClr val="bg1"/>
              </a:solidFill>
              <a:latin typeface="Roboto Light"/>
            </a:endParaRPr>
          </a:p>
        </p:txBody>
      </p:sp>
      <p:sp>
        <p:nvSpPr>
          <p:cNvPr id="4" name="Rectangle 3"/>
          <p:cNvSpPr/>
          <p:nvPr/>
        </p:nvSpPr>
        <p:spPr>
          <a:xfrm>
            <a:off x="-620723" y="6304002"/>
            <a:ext cx="12161642" cy="1107996"/>
          </a:xfrm>
          <a:prstGeom prst="rect">
            <a:avLst/>
          </a:prstGeom>
        </p:spPr>
        <p:txBody>
          <a:bodyPr wrap="square">
            <a:spAutoFit/>
          </a:bodyPr>
          <a:lstStyle/>
          <a:p>
            <a:pPr lvl="0"/>
            <a:r>
              <a:rPr lang="en-US" sz="1600" dirty="0">
                <a:solidFill>
                  <a:schemeClr val="bg1"/>
                </a:solidFill>
              </a:rPr>
              <a:t>This research is funded by the Latvian Council of Science, Project title: Scientific school culture for sustainable society (ZIKS), project No. lzp-2021/1-0135, Implemented by </a:t>
            </a:r>
            <a:r>
              <a:rPr lang="en-US" sz="1600" dirty="0" err="1">
                <a:solidFill>
                  <a:schemeClr val="bg1"/>
                </a:solidFill>
              </a:rPr>
              <a:t>Vidzeme</a:t>
            </a:r>
            <a:r>
              <a:rPr lang="en-US" sz="1600" dirty="0">
                <a:solidFill>
                  <a:schemeClr val="bg1"/>
                </a:solidFill>
              </a:rPr>
              <a:t> University of Applied Sciences in a cooperation with Faculty of Education, Psychology and Art of University of Latvia.</a:t>
            </a:r>
            <a:endParaRPr lang="en-US" sz="1600" dirty="0">
              <a:solidFill>
                <a:schemeClr val="bg1"/>
              </a:solidFill>
              <a:latin typeface="Arial"/>
              <a:ea typeface="Arial"/>
              <a:cs typeface="Arial"/>
              <a:sym typeface="Arial"/>
            </a:endParaRPr>
          </a:p>
          <a:p>
            <a:r>
              <a:rPr lang="en-US" i="1" dirty="0">
                <a:solidFill>
                  <a:schemeClr val="bg1"/>
                </a:solidFill>
              </a:rPr>
              <a:t> </a:t>
            </a:r>
          </a:p>
        </p:txBody>
      </p:sp>
      <p:sp>
        <p:nvSpPr>
          <p:cNvPr id="3" name="Slide Number Placeholder 2"/>
          <p:cNvSpPr>
            <a:spLocks noGrp="1"/>
          </p:cNvSpPr>
          <p:nvPr>
            <p:ph type="sldNum" sz="quarter" idx="2"/>
          </p:nvPr>
        </p:nvSpPr>
        <p:spPr/>
        <p:txBody>
          <a:bodyPr/>
          <a:lstStyle/>
          <a:p>
            <a:fld id="{86CB4B4D-7CA3-9044-876B-883B54F8677D}" type="slidenum">
              <a:rPr lang="en-US" smtClean="0"/>
              <a:t>1</a:t>
            </a:fld>
            <a:endParaRPr lang="en-US"/>
          </a:p>
        </p:txBody>
      </p:sp>
      <p:pic>
        <p:nvPicPr>
          <p:cNvPr id="5" name="Picture 4"/>
          <p:cNvPicPr>
            <a:picLocks noChangeAspect="1"/>
          </p:cNvPicPr>
          <p:nvPr/>
        </p:nvPicPr>
        <p:blipFill>
          <a:blip r:embed="rId3"/>
          <a:stretch>
            <a:fillRect/>
          </a:stretch>
        </p:blipFill>
        <p:spPr>
          <a:xfrm>
            <a:off x="7577837" y="368516"/>
            <a:ext cx="3620005" cy="1457528"/>
          </a:xfrm>
          <a:prstGeom prst="rect">
            <a:avLst/>
          </a:prstGeom>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9"/>
          <p:cNvSpPr txBox="1">
            <a:spLocks noGrp="1"/>
          </p:cNvSpPr>
          <p:nvPr>
            <p:ph type="sldNum" idx="4294967295"/>
          </p:nvPr>
        </p:nvSpPr>
        <p:spPr>
          <a:xfrm>
            <a:off x="11769277" y="6256959"/>
            <a:ext cx="358414" cy="350663"/>
          </a:xfrm>
          <a:prstGeom prst="rect">
            <a:avLst/>
          </a:prstGeom>
          <a:noFill/>
          <a:ln>
            <a:noFill/>
          </a:ln>
        </p:spPr>
        <p:txBody>
          <a:bodyPr spcFirstLastPara="1" wrap="square" lIns="45700" tIns="45700" rIns="45700" bIns="45700" anchor="t" anchorCtr="0">
            <a:spAutoFit/>
          </a:bodyPr>
          <a:lstStyle/>
          <a:p>
            <a:pPr marL="0" lvl="0" indent="0" algn="ctr" rtl="0">
              <a:lnSpc>
                <a:spcPct val="100000"/>
              </a:lnSpc>
              <a:spcBef>
                <a:spcPts val="0"/>
              </a:spcBef>
              <a:spcAft>
                <a:spcPts val="0"/>
              </a:spcAft>
              <a:buClr>
                <a:srgbClr val="FFFFFF"/>
              </a:buClr>
              <a:buSzPts val="1800"/>
              <a:buFont typeface="Arial"/>
              <a:buNone/>
            </a:pPr>
            <a:fld id="{00000000-1234-1234-1234-123412341234}" type="slidenum">
              <a:rPr lang="en-US"/>
              <a:t>10</a:t>
            </a:fld>
            <a:endParaRPr/>
          </a:p>
        </p:txBody>
      </p:sp>
      <p:graphicFrame>
        <p:nvGraphicFramePr>
          <p:cNvPr id="234" name="Google Shape;234;p9"/>
          <p:cNvGraphicFramePr/>
          <p:nvPr>
            <p:extLst>
              <p:ext uri="{D42A27DB-BD31-4B8C-83A1-F6EECF244321}">
                <p14:modId xmlns:p14="http://schemas.microsoft.com/office/powerpoint/2010/main" val="2485787531"/>
              </p:ext>
            </p:extLst>
          </p:nvPr>
        </p:nvGraphicFramePr>
        <p:xfrm>
          <a:off x="191498" y="292035"/>
          <a:ext cx="11868843" cy="6530009"/>
        </p:xfrm>
        <a:graphic>
          <a:graphicData uri="http://schemas.openxmlformats.org/drawingml/2006/table">
            <a:tbl>
              <a:tblPr firstRow="1" bandRow="1">
                <a:tableStyleId>{793D81CF-94F2-401A-BA57-92F5A7B2D0C5}</a:tableStyleId>
              </a:tblPr>
              <a:tblGrid>
                <a:gridCol w="2956725">
                  <a:extLst>
                    <a:ext uri="{9D8B030D-6E8A-4147-A177-3AD203B41FA5}">
                      <a16:colId xmlns:a16="http://schemas.microsoft.com/office/drawing/2014/main" val="20000"/>
                    </a:ext>
                  </a:extLst>
                </a:gridCol>
                <a:gridCol w="3000967">
                  <a:extLst>
                    <a:ext uri="{9D8B030D-6E8A-4147-A177-3AD203B41FA5}">
                      <a16:colId xmlns:a16="http://schemas.microsoft.com/office/drawing/2014/main" val="20001"/>
                    </a:ext>
                  </a:extLst>
                </a:gridCol>
                <a:gridCol w="5911151">
                  <a:extLst>
                    <a:ext uri="{9D8B030D-6E8A-4147-A177-3AD203B41FA5}">
                      <a16:colId xmlns:a16="http://schemas.microsoft.com/office/drawing/2014/main" val="20002"/>
                    </a:ext>
                  </a:extLst>
                </a:gridCol>
              </a:tblGrid>
              <a:tr h="625566">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400" u="none" strike="noStrike" cap="none" dirty="0" smtClean="0"/>
                        <a:t>Author (Year),</a:t>
                      </a:r>
                    </a:p>
                    <a:p>
                      <a:pPr marL="0" marR="0" lvl="0" indent="0" algn="ctr" rtl="0">
                        <a:lnSpc>
                          <a:spcPct val="100000"/>
                        </a:lnSpc>
                        <a:spcBef>
                          <a:spcPts val="0"/>
                        </a:spcBef>
                        <a:spcAft>
                          <a:spcPts val="0"/>
                        </a:spcAft>
                        <a:buClr>
                          <a:schemeClr val="dk1"/>
                        </a:buClr>
                        <a:buSzPts val="1800"/>
                        <a:buFont typeface="Helvetica Neue"/>
                        <a:buNone/>
                      </a:pPr>
                      <a:r>
                        <a:rPr lang="en-US" sz="1400" u="none" strike="noStrike" cap="none" dirty="0" smtClean="0"/>
                        <a:t>Country</a:t>
                      </a:r>
                      <a:endParaRPr sz="1400" b="0" u="none" strike="noStrike" cap="none" dirty="0">
                        <a:latin typeface="Arial" panose="020B0604020202020204" pitchFamily="34" charset="0"/>
                        <a:cs typeface="Arial" panose="020B0604020202020204" pitchFamily="34" charset="0"/>
                      </a:endParaRPr>
                    </a:p>
                  </a:txBody>
                  <a:tcPr marL="91450" marR="91450" marT="45725" marB="45725">
                    <a:solidFill>
                      <a:srgbClr val="0070C0"/>
                    </a:solidFill>
                  </a:tcPr>
                </a:tc>
                <a:tc>
                  <a:txBody>
                    <a:bodyPr/>
                    <a:lstStyle/>
                    <a:p>
                      <a:pPr marL="0" marR="0" lvl="0" indent="0" algn="ctr" rtl="0">
                        <a:lnSpc>
                          <a:spcPct val="100000"/>
                        </a:lnSpc>
                        <a:spcBef>
                          <a:spcPts val="0"/>
                        </a:spcBef>
                        <a:spcAft>
                          <a:spcPts val="0"/>
                        </a:spcAft>
                        <a:buClr>
                          <a:schemeClr val="dk1"/>
                        </a:buClr>
                        <a:buSzPts val="1800"/>
                        <a:buFont typeface="Helvetica Neue"/>
                        <a:buNone/>
                      </a:pPr>
                      <a:r>
                        <a:rPr lang="lv-LV" sz="1400" dirty="0" smtClean="0"/>
                        <a:t>R</a:t>
                      </a:r>
                      <a:r>
                        <a:rPr lang="en-US" sz="1400" dirty="0" err="1" smtClean="0"/>
                        <a:t>esearch</a:t>
                      </a:r>
                      <a:r>
                        <a:rPr lang="en-US" sz="1400" dirty="0" smtClean="0"/>
                        <a:t> design</a:t>
                      </a:r>
                      <a:endParaRPr sz="1400" b="0" u="none" strike="noStrike" cap="none" dirty="0">
                        <a:latin typeface="Arial" panose="020B0604020202020204" pitchFamily="34" charset="0"/>
                        <a:cs typeface="Arial" panose="020B0604020202020204" pitchFamily="34" charset="0"/>
                      </a:endParaRPr>
                    </a:p>
                  </a:txBody>
                  <a:tcPr marL="91450" marR="91450" marT="45725" marB="45725">
                    <a:solidFill>
                      <a:srgbClr val="0070C0"/>
                    </a:solidFill>
                  </a:tcPr>
                </a:tc>
                <a:tc>
                  <a:txBody>
                    <a:bodyPr/>
                    <a:lstStyle/>
                    <a:p>
                      <a:pPr marL="0" marR="0" lvl="0" indent="0" algn="ctr" rtl="0">
                        <a:lnSpc>
                          <a:spcPct val="100000"/>
                        </a:lnSpc>
                        <a:spcBef>
                          <a:spcPts val="0"/>
                        </a:spcBef>
                        <a:spcAft>
                          <a:spcPts val="0"/>
                        </a:spcAft>
                        <a:buClr>
                          <a:schemeClr val="dk1"/>
                        </a:buClr>
                        <a:buSzPts val="1800"/>
                        <a:buFont typeface="Helvetica Neue"/>
                        <a:buNone/>
                      </a:pPr>
                      <a:r>
                        <a:rPr lang="en-US" sz="1400" u="none" strike="noStrike" cap="none" dirty="0"/>
                        <a:t>Components of digital school culture to affect science education</a:t>
                      </a:r>
                      <a:endParaRPr sz="1400" b="0" u="none" strike="noStrike" cap="none" dirty="0">
                        <a:latin typeface="Arial" panose="020B0604020202020204" pitchFamily="34" charset="0"/>
                        <a:cs typeface="Arial" panose="020B0604020202020204" pitchFamily="34" charset="0"/>
                      </a:endParaRPr>
                    </a:p>
                  </a:txBody>
                  <a:tcPr marL="91450" marR="91450" marT="45725" marB="45725">
                    <a:solidFill>
                      <a:srgbClr val="0070C0"/>
                    </a:solidFill>
                  </a:tcPr>
                </a:tc>
                <a:extLst>
                  <a:ext uri="{0D108BD9-81ED-4DB2-BD59-A6C34878D82A}">
                    <a16:rowId xmlns:a16="http://schemas.microsoft.com/office/drawing/2014/main" val="10000"/>
                  </a:ext>
                </a:extLst>
              </a:tr>
              <a:tr h="575424">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u="none" strike="noStrike" cap="none" dirty="0" smtClean="0"/>
                        <a:t>Alneyadi, S. S. (2019)</a:t>
                      </a:r>
                      <a:endParaRPr lang="lv-LV" sz="1200" u="none" strike="noStrike" cap="none" dirty="0" smtClean="0"/>
                    </a:p>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t>United </a:t>
                      </a:r>
                      <a:r>
                        <a:rPr lang="en-US" sz="1200" u="none" strike="noStrike" cap="none" dirty="0"/>
                        <a:t>Arab Emirates</a:t>
                      </a:r>
                      <a:endParaRPr sz="1200" b="0" i="1" u="none" strike="noStrike" cap="none" dirty="0">
                        <a:solidFill>
                          <a:schemeClr val="lt1"/>
                        </a:solidFill>
                        <a:latin typeface="Arial" panose="020B0604020202020204" pitchFamily="34" charset="0"/>
                        <a:ea typeface="Arial"/>
                        <a:cs typeface="Arial" panose="020B0604020202020204" pitchFamily="34" charset="0"/>
                        <a:sym typeface="Arial"/>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Helvetica Neue"/>
                        <a:buNone/>
                      </a:pPr>
                      <a:r>
                        <a:rPr lang="lv-LV" sz="1200" dirty="0" smtClean="0"/>
                        <a:t>Q</a:t>
                      </a:r>
                      <a:r>
                        <a:rPr lang="en-US" sz="1200" dirty="0" err="1" smtClean="0"/>
                        <a:t>ualitative</a:t>
                      </a:r>
                      <a:r>
                        <a:rPr lang="lv-LV" sz="1200" dirty="0" smtClean="0"/>
                        <a:t>,</a:t>
                      </a:r>
                    </a:p>
                    <a:p>
                      <a:pPr marL="0" marR="0" lvl="0" indent="0" algn="ctr" rtl="0">
                        <a:lnSpc>
                          <a:spcPct val="100000"/>
                        </a:lnSpc>
                        <a:spcBef>
                          <a:spcPts val="0"/>
                        </a:spcBef>
                        <a:spcAft>
                          <a:spcPts val="0"/>
                        </a:spcAft>
                        <a:buClr>
                          <a:schemeClr val="dk1"/>
                        </a:buClr>
                        <a:buSzPts val="1800"/>
                        <a:buFont typeface="Helvetica Neue"/>
                        <a:buNone/>
                      </a:pPr>
                      <a:r>
                        <a:rPr lang="en-US" sz="1200" dirty="0" smtClean="0"/>
                        <a:t> focus group design</a:t>
                      </a:r>
                      <a:endParaRPr sz="1200" b="0" i="0" u="none" strike="noStrike" cap="none" dirty="0">
                        <a:solidFill>
                          <a:schemeClr val="dk1"/>
                        </a:solidFill>
                        <a:latin typeface="Arial" panose="020B0604020202020204" pitchFamily="34" charset="0"/>
                        <a:ea typeface="Helvetica Neue"/>
                        <a:cs typeface="Arial" panose="020B0604020202020204" pitchFamily="34" charset="0"/>
                        <a:sym typeface="Helvetica Neue"/>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a:t>Digital technologies and tool (Virtual labs)</a:t>
                      </a:r>
                      <a:endParaRPr sz="1200" b="0" u="none" strike="noStrike" cap="none" dirty="0">
                        <a:latin typeface="Arial" panose="020B0604020202020204" pitchFamily="34" charset="0"/>
                        <a:cs typeface="Arial" panose="020B0604020202020204" pitchFamily="34" charset="0"/>
                      </a:endParaRPr>
                    </a:p>
                  </a:txBody>
                  <a:tcPr marL="91450" marR="91450" marT="45725" marB="45725"/>
                </a:tc>
                <a:extLst>
                  <a:ext uri="{0D108BD9-81ED-4DB2-BD59-A6C34878D82A}">
                    <a16:rowId xmlns:a16="http://schemas.microsoft.com/office/drawing/2014/main" val="10001"/>
                  </a:ext>
                </a:extLst>
              </a:tr>
              <a:tr h="682847">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u="none" strike="noStrike" cap="none" dirty="0" smtClean="0"/>
                        <a:t>Al-</a:t>
                      </a:r>
                      <a:r>
                        <a:rPr lang="en-US" sz="1200" u="none" strike="noStrike" cap="none" dirty="0" err="1" smtClean="0"/>
                        <a:t>Rsa'I</a:t>
                      </a:r>
                      <a:r>
                        <a:rPr lang="en-US" sz="1200" u="none" strike="noStrike" cap="none" dirty="0" smtClean="0"/>
                        <a:t> (2013)</a:t>
                      </a:r>
                      <a:endParaRPr lang="lv-LV" sz="1200" u="none" strike="noStrike" cap="none" dirty="0" smtClean="0"/>
                    </a:p>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t>Jordan</a:t>
                      </a:r>
                      <a:endParaRPr sz="1200" b="0" i="1" u="none" strike="noStrike" cap="none" dirty="0">
                        <a:solidFill>
                          <a:schemeClr val="lt1"/>
                        </a:solidFill>
                        <a:latin typeface="Arial" panose="020B0604020202020204" pitchFamily="34" charset="0"/>
                        <a:ea typeface="Arial"/>
                        <a:cs typeface="Arial" panose="020B0604020202020204" pitchFamily="34" charset="0"/>
                        <a:sym typeface="Arial"/>
                      </a:endParaRPr>
                    </a:p>
                  </a:txBody>
                  <a:tcPr marL="91450" marR="91450" marT="45725" marB="45725"/>
                </a:tc>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u="none" strike="noStrike" cap="none" dirty="0" smtClean="0">
                          <a:effectLst/>
                          <a:sym typeface="Arial"/>
                        </a:rPr>
                        <a:t>Mixed-design</a:t>
                      </a:r>
                      <a:endParaRPr lang="en-US" sz="1200" u="none" strike="noStrike" cap="none" dirty="0" smtClean="0">
                        <a:sym typeface="Helvetica Neue"/>
                      </a:endParaRPr>
                    </a:p>
                    <a:p>
                      <a:pPr marL="0" marR="0" lvl="0" indent="0" algn="ctr" rtl="0">
                        <a:lnSpc>
                          <a:spcPct val="100000"/>
                        </a:lnSpc>
                        <a:spcBef>
                          <a:spcPts val="0"/>
                        </a:spcBef>
                        <a:spcAft>
                          <a:spcPts val="0"/>
                        </a:spcAft>
                        <a:buClr>
                          <a:schemeClr val="dk1"/>
                        </a:buClr>
                        <a:buSzPts val="1800"/>
                        <a:buFont typeface="Helvetica Neue"/>
                        <a:buNone/>
                      </a:pPr>
                      <a:endParaRPr sz="1200" b="0" i="1" u="none" strike="noStrike" cap="none" dirty="0">
                        <a:solidFill>
                          <a:schemeClr val="lt1"/>
                        </a:solidFill>
                        <a:latin typeface="Arial" panose="020B0604020202020204" pitchFamily="34" charset="0"/>
                        <a:ea typeface="Arial"/>
                        <a:cs typeface="Arial" panose="020B0604020202020204" pitchFamily="34" charset="0"/>
                        <a:sym typeface="Arial"/>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t>Digital technologies and tool (Website technology)</a:t>
                      </a:r>
                      <a:endParaRPr sz="1200" dirty="0" smtClean="0"/>
                    </a:p>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sym typeface="Helvetica Neue"/>
                        </a:rPr>
                        <a:t>Digital curriculum</a:t>
                      </a:r>
                      <a:endParaRPr sz="1200" b="0" i="0" u="none" strike="noStrike" cap="none" dirty="0">
                        <a:solidFill>
                          <a:schemeClr val="dk1"/>
                        </a:solidFill>
                        <a:latin typeface="Arial" panose="020B0604020202020204" pitchFamily="34" charset="0"/>
                        <a:ea typeface="Helvetica Neue"/>
                        <a:cs typeface="Arial" panose="020B0604020202020204" pitchFamily="34" charset="0"/>
                        <a:sym typeface="Helvetica Neue"/>
                      </a:endParaRPr>
                    </a:p>
                  </a:txBody>
                  <a:tcPr marL="91450" marR="91450" marT="45725" marB="45725"/>
                </a:tc>
                <a:extLst>
                  <a:ext uri="{0D108BD9-81ED-4DB2-BD59-A6C34878D82A}">
                    <a16:rowId xmlns:a16="http://schemas.microsoft.com/office/drawing/2014/main" val="10002"/>
                  </a:ext>
                </a:extLst>
              </a:tr>
              <a:tr h="794658">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u="none" strike="noStrike" cap="none" dirty="0" smtClean="0"/>
                        <a:t>Dana </a:t>
                      </a:r>
                      <a:r>
                        <a:rPr lang="en-US" sz="1200" u="none" strike="noStrike" cap="none" dirty="0" err="1" smtClean="0"/>
                        <a:t>Craciun</a:t>
                      </a:r>
                      <a:r>
                        <a:rPr lang="en-US" sz="1200" u="none" strike="noStrike" cap="none" dirty="0" smtClean="0"/>
                        <a:t> &amp; </a:t>
                      </a:r>
                      <a:r>
                        <a:rPr lang="en-US" sz="1200" u="none" strike="noStrike" cap="none" dirty="0" err="1" smtClean="0"/>
                        <a:t>Madalin</a:t>
                      </a:r>
                      <a:r>
                        <a:rPr lang="en-US" sz="1200" u="none" strike="noStrike" cap="none" dirty="0" smtClean="0"/>
                        <a:t> </a:t>
                      </a:r>
                      <a:r>
                        <a:rPr lang="en-US" sz="1200" u="none" strike="noStrike" cap="none" dirty="0" err="1" smtClean="0"/>
                        <a:t>Bunoiu</a:t>
                      </a:r>
                      <a:r>
                        <a:rPr lang="en-US" sz="1200" u="none" strike="noStrike" cap="none" dirty="0" smtClean="0"/>
                        <a:t>, 2019 </a:t>
                      </a:r>
                      <a:endParaRPr lang="lv-LV" sz="1200" u="none" strike="noStrike" cap="none" dirty="0" smtClean="0"/>
                    </a:p>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t>Romania</a:t>
                      </a:r>
                      <a:endParaRPr sz="1200" b="0" i="1" u="none" strike="noStrike" cap="none" dirty="0">
                        <a:solidFill>
                          <a:schemeClr val="lt1"/>
                        </a:solidFill>
                        <a:latin typeface="Arial" panose="020B0604020202020204" pitchFamily="34" charset="0"/>
                        <a:ea typeface="Arial"/>
                        <a:cs typeface="Arial" panose="020B0604020202020204" pitchFamily="34" charset="0"/>
                        <a:sym typeface="Arial"/>
                      </a:endParaRPr>
                    </a:p>
                  </a:txBody>
                  <a:tcPr marL="91450" marR="91450" marT="45725" marB="45725"/>
                </a:tc>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dirty="0" smtClean="0">
                          <a:effectLst/>
                        </a:rPr>
                        <a:t>Mixed-design</a:t>
                      </a:r>
                    </a:p>
                    <a:p>
                      <a:pPr marL="0" marR="0" lvl="0" indent="0" algn="ctr" rtl="0">
                        <a:lnSpc>
                          <a:spcPct val="100000"/>
                        </a:lnSpc>
                        <a:spcBef>
                          <a:spcPts val="0"/>
                        </a:spcBef>
                        <a:spcAft>
                          <a:spcPts val="0"/>
                        </a:spcAft>
                        <a:buClr>
                          <a:schemeClr val="dk1"/>
                        </a:buClr>
                        <a:buSzPts val="1800"/>
                        <a:buFont typeface="Helvetica Neue"/>
                        <a:buNone/>
                      </a:pPr>
                      <a:endParaRPr sz="1200" b="0" dirty="0">
                        <a:latin typeface="Arial" panose="020B0604020202020204" pitchFamily="34" charset="0"/>
                        <a:cs typeface="Arial" panose="020B0604020202020204" pitchFamily="34" charset="0"/>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t>Digital technologies and tool </a:t>
                      </a:r>
                      <a:r>
                        <a:rPr lang="lv-LV" sz="1200" u="none" strike="noStrike" cap="none" dirty="0" smtClean="0"/>
                        <a:t>(</a:t>
                      </a:r>
                      <a:r>
                        <a:rPr lang="en-US" sz="1200" u="none" strike="noStrike" cap="none" dirty="0" smtClean="0"/>
                        <a:t>Digital </a:t>
                      </a:r>
                      <a:r>
                        <a:rPr lang="en-US" sz="1200" u="none" strike="noStrike" cap="none" dirty="0"/>
                        <a:t>science </a:t>
                      </a:r>
                      <a:r>
                        <a:rPr lang="en-US" sz="1200" u="none" strike="noStrike" cap="none" dirty="0" smtClean="0"/>
                        <a:t>comics</a:t>
                      </a:r>
                      <a:r>
                        <a:rPr lang="lv-LV" sz="1200" u="none" strike="noStrike" cap="none" dirty="0" smtClean="0"/>
                        <a:t>)</a:t>
                      </a:r>
                      <a:endParaRPr sz="1200" b="0" u="none" strike="noStrike" cap="none" dirty="0">
                        <a:latin typeface="Arial" panose="020B0604020202020204" pitchFamily="34" charset="0"/>
                        <a:cs typeface="Arial" panose="020B0604020202020204" pitchFamily="34" charset="0"/>
                      </a:endParaRPr>
                    </a:p>
                  </a:txBody>
                  <a:tcPr marL="91450" marR="91450" marT="45725" marB="45725"/>
                </a:tc>
                <a:extLst>
                  <a:ext uri="{0D108BD9-81ED-4DB2-BD59-A6C34878D82A}">
                    <a16:rowId xmlns:a16="http://schemas.microsoft.com/office/drawing/2014/main" val="10003"/>
                  </a:ext>
                </a:extLst>
              </a:tr>
              <a:tr h="575424">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u="none" strike="noStrike" cap="none" dirty="0" smtClean="0"/>
                        <a:t>Harrison et al. (2009)</a:t>
                      </a:r>
                      <a:endParaRPr lang="lv-LV" sz="1200" u="none" strike="noStrike" cap="none" dirty="0" smtClean="0"/>
                    </a:p>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t>UK</a:t>
                      </a:r>
                      <a:endParaRPr sz="1200" b="0" i="1" u="none" strike="noStrike" cap="none" dirty="0">
                        <a:solidFill>
                          <a:schemeClr val="lt1"/>
                        </a:solidFill>
                        <a:latin typeface="Arial" panose="020B0604020202020204" pitchFamily="34" charset="0"/>
                        <a:ea typeface="Arial"/>
                        <a:cs typeface="Arial" panose="020B0604020202020204" pitchFamily="34" charset="0"/>
                        <a:sym typeface="Arial"/>
                      </a:endParaRPr>
                    </a:p>
                  </a:txBody>
                  <a:tcPr marL="91450" marR="91450" marT="45725" marB="45725"/>
                </a:tc>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lv-LV" sz="1200" dirty="0" smtClean="0"/>
                        <a:t>Q</a:t>
                      </a:r>
                      <a:r>
                        <a:rPr lang="en-US" sz="1200" dirty="0" err="1" smtClean="0"/>
                        <a:t>ualitative</a:t>
                      </a:r>
                      <a:endParaRPr lang="lv-LV" sz="1200" dirty="0" smtClean="0"/>
                    </a:p>
                    <a:p>
                      <a:pPr marL="0" marR="0" lvl="0" indent="0" algn="ctr" rtl="0">
                        <a:lnSpc>
                          <a:spcPct val="100000"/>
                        </a:lnSpc>
                        <a:spcBef>
                          <a:spcPts val="0"/>
                        </a:spcBef>
                        <a:spcAft>
                          <a:spcPts val="0"/>
                        </a:spcAft>
                        <a:buClr>
                          <a:schemeClr val="dk1"/>
                        </a:buClr>
                        <a:buSzPts val="1800"/>
                        <a:buFont typeface="Helvetica Neue"/>
                        <a:buNone/>
                      </a:pPr>
                      <a:endParaRPr sz="1200" b="0" dirty="0">
                        <a:latin typeface="Arial" panose="020B0604020202020204" pitchFamily="34" charset="0"/>
                        <a:cs typeface="Arial" panose="020B0604020202020204" pitchFamily="34" charset="0"/>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a:t>Digital technologies and tool (Virtual labs)</a:t>
                      </a:r>
                      <a:endParaRPr sz="1200" b="0" u="none" strike="noStrike" cap="none" dirty="0">
                        <a:latin typeface="Arial" panose="020B0604020202020204" pitchFamily="34" charset="0"/>
                        <a:cs typeface="Arial" panose="020B0604020202020204" pitchFamily="34" charset="0"/>
                      </a:endParaRPr>
                    </a:p>
                  </a:txBody>
                  <a:tcPr marL="91450" marR="91450" marT="45725" marB="45725"/>
                </a:tc>
                <a:extLst>
                  <a:ext uri="{0D108BD9-81ED-4DB2-BD59-A6C34878D82A}">
                    <a16:rowId xmlns:a16="http://schemas.microsoft.com/office/drawing/2014/main" val="10004"/>
                  </a:ext>
                </a:extLst>
              </a:tr>
              <a:tr h="625566">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u="none" strike="noStrike" cap="none" dirty="0" smtClean="0"/>
                        <a:t>Korkman &amp; </a:t>
                      </a:r>
                      <a:r>
                        <a:rPr lang="en-US" sz="1200" u="none" strike="noStrike" cap="none" dirty="0" err="1" smtClean="0"/>
                        <a:t>Metin</a:t>
                      </a:r>
                      <a:r>
                        <a:rPr lang="en-US" sz="1200" u="none" strike="noStrike" cap="none" dirty="0" smtClean="0"/>
                        <a:t> (2021)</a:t>
                      </a:r>
                      <a:endParaRPr lang="lv-LV" sz="1200" u="none" strike="noStrike" cap="none" dirty="0" smtClean="0"/>
                    </a:p>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t>Turkey</a:t>
                      </a:r>
                      <a:endParaRPr sz="1200" b="0" u="none" strike="noStrike" cap="none" dirty="0">
                        <a:latin typeface="Arial" panose="020B0604020202020204" pitchFamily="34" charset="0"/>
                        <a:cs typeface="Arial" panose="020B0604020202020204" pitchFamily="34" charset="0"/>
                      </a:endParaRPr>
                    </a:p>
                  </a:txBody>
                  <a:tcPr marL="91450" marR="91450" marT="45725" marB="45725"/>
                </a:tc>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dirty="0" smtClean="0">
                          <a:effectLst/>
                        </a:rPr>
                        <a:t>Quantitative </a:t>
                      </a:r>
                    </a:p>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effectLst/>
                          <a:sym typeface="Arial"/>
                        </a:rPr>
                        <a:t>Quasi-experimental design</a:t>
                      </a:r>
                      <a:endParaRPr sz="1200" b="0" i="0" u="none" strike="noStrike" cap="none" dirty="0">
                        <a:solidFill>
                          <a:schemeClr val="dk1"/>
                        </a:solidFill>
                        <a:latin typeface="Arial" panose="020B0604020202020204" pitchFamily="34" charset="0"/>
                        <a:ea typeface="Helvetica Neue"/>
                        <a:cs typeface="Arial" panose="020B0604020202020204" pitchFamily="34" charset="0"/>
                        <a:sym typeface="Helvetica Neue"/>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sym typeface="Calibri"/>
                        </a:rPr>
                        <a:t>Pedagogical practices with digital technology</a:t>
                      </a:r>
                      <a:endParaRPr lang="lv-LV" sz="1200" u="none" strike="noStrike" cap="none" dirty="0" smtClean="0"/>
                    </a:p>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t>Inquiry </a:t>
                      </a:r>
                      <a:r>
                        <a:rPr lang="en-US" sz="1200" u="none" strike="noStrike" cap="none" dirty="0"/>
                        <a:t>based online collaborative </a:t>
                      </a:r>
                      <a:r>
                        <a:rPr lang="en-US" sz="1200" u="none" strike="noStrike" cap="none" dirty="0" smtClean="0"/>
                        <a:t>learning</a:t>
                      </a:r>
                      <a:endParaRPr sz="1200" b="0" u="none" strike="noStrike" cap="none" dirty="0">
                        <a:latin typeface="Arial" panose="020B0604020202020204" pitchFamily="34" charset="0"/>
                        <a:cs typeface="Arial" panose="020B0604020202020204" pitchFamily="34" charset="0"/>
                      </a:endParaRPr>
                    </a:p>
                  </a:txBody>
                  <a:tcPr marL="91450" marR="91450" marT="45725" marB="45725"/>
                </a:tc>
                <a:extLst>
                  <a:ext uri="{0D108BD9-81ED-4DB2-BD59-A6C34878D82A}">
                    <a16:rowId xmlns:a16="http://schemas.microsoft.com/office/drawing/2014/main" val="10005"/>
                  </a:ext>
                </a:extLst>
              </a:tr>
              <a:tr h="674986">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u="none" strike="noStrike" cap="none" dirty="0" smtClean="0"/>
                        <a:t>Nurwahidah et al. (2017)</a:t>
                      </a:r>
                      <a:endParaRPr lang="lv-LV" sz="1200" u="none" strike="noStrike" cap="none" dirty="0" smtClean="0"/>
                    </a:p>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t>Indonesia</a:t>
                      </a:r>
                      <a:endParaRPr sz="1200" b="0" dirty="0">
                        <a:latin typeface="Arial" panose="020B0604020202020204" pitchFamily="34" charset="0"/>
                        <a:cs typeface="Arial" panose="020B0604020202020204" pitchFamily="34" charset="0"/>
                      </a:endParaRPr>
                    </a:p>
                  </a:txBody>
                  <a:tcPr marL="91450" marR="91450" marT="45725" marB="45725"/>
                </a:tc>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dirty="0" smtClean="0">
                          <a:effectLst/>
                        </a:rPr>
                        <a:t>Quantitative </a:t>
                      </a:r>
                    </a:p>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effectLst/>
                          <a:sym typeface="Arial"/>
                        </a:rPr>
                        <a:t>Quasi-experimental design</a:t>
                      </a:r>
                      <a:endParaRPr lang="en-US" sz="1200" u="none" strike="noStrike" cap="none" dirty="0" smtClean="0">
                        <a:sym typeface="Helvetica Neue"/>
                      </a:endParaRPr>
                    </a:p>
                    <a:p>
                      <a:pPr marL="0" marR="0" lvl="0" indent="0" algn="ctr" rtl="0">
                        <a:lnSpc>
                          <a:spcPct val="100000"/>
                        </a:lnSpc>
                        <a:spcBef>
                          <a:spcPts val="0"/>
                        </a:spcBef>
                        <a:spcAft>
                          <a:spcPts val="0"/>
                        </a:spcAft>
                        <a:buClr>
                          <a:schemeClr val="dk1"/>
                        </a:buClr>
                        <a:buSzPts val="1800"/>
                        <a:buFont typeface="Helvetica Neue"/>
                        <a:buNone/>
                      </a:pPr>
                      <a:endParaRPr sz="1200" b="0" i="0" u="none" strike="noStrike" cap="none" dirty="0">
                        <a:solidFill>
                          <a:schemeClr val="dk1"/>
                        </a:solidFill>
                        <a:latin typeface="Arial" panose="020B0604020202020204" pitchFamily="34" charset="0"/>
                        <a:ea typeface="Helvetica Neue"/>
                        <a:cs typeface="Arial" panose="020B0604020202020204" pitchFamily="34" charset="0"/>
                        <a:sym typeface="Helvetica Neue"/>
                      </a:endParaRPr>
                    </a:p>
                  </a:txBody>
                  <a:tcPr marL="91450" marR="91450" marT="45725" marB="45725"/>
                </a:tc>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u="none" strike="noStrike" cap="none" dirty="0" smtClean="0">
                          <a:sym typeface="Calibri"/>
                        </a:rPr>
                        <a:t>Pedagogical practices with digital technology</a:t>
                      </a:r>
                      <a:endParaRPr lang="lv-LV" sz="1200" u="none" strike="noStrike" cap="none" dirty="0" smtClean="0"/>
                    </a:p>
                    <a:p>
                      <a:pPr marL="0" marR="0" lvl="0" indent="0" algn="ctr" rtl="0">
                        <a:lnSpc>
                          <a:spcPct val="100000"/>
                        </a:lnSpc>
                        <a:spcBef>
                          <a:spcPts val="0"/>
                        </a:spcBef>
                        <a:spcAft>
                          <a:spcPts val="0"/>
                        </a:spcAft>
                        <a:buClr>
                          <a:schemeClr val="dk1"/>
                        </a:buClr>
                        <a:buSzPts val="1800"/>
                        <a:buFont typeface="Helvetica Neue"/>
                        <a:buNone/>
                      </a:pPr>
                      <a:r>
                        <a:rPr lang="lv-LV" sz="1200" u="none" strike="noStrike" cap="none" dirty="0" smtClean="0"/>
                        <a:t>(</a:t>
                      </a:r>
                      <a:r>
                        <a:rPr lang="en-US" sz="1200" u="none" strike="noStrike" cap="none" dirty="0" smtClean="0"/>
                        <a:t>Project </a:t>
                      </a:r>
                      <a:r>
                        <a:rPr lang="en-US" sz="1200" u="none" strike="noStrike" cap="none" dirty="0"/>
                        <a:t>based learning model with an </a:t>
                      </a:r>
                      <a:r>
                        <a:rPr lang="en-US" sz="1200" u="none" strike="noStrike" cap="none" dirty="0" smtClean="0"/>
                        <a:t>Android</a:t>
                      </a:r>
                      <a:r>
                        <a:rPr lang="lv-LV" sz="1200" u="none" strike="noStrike" cap="none" dirty="0" smtClean="0"/>
                        <a:t>)</a:t>
                      </a:r>
                      <a:endParaRPr sz="1200" b="0" u="none" strike="noStrike" cap="none" dirty="0">
                        <a:latin typeface="Arial" panose="020B0604020202020204" pitchFamily="34" charset="0"/>
                        <a:cs typeface="Arial" panose="020B0604020202020204" pitchFamily="34" charset="0"/>
                      </a:endParaRPr>
                    </a:p>
                  </a:txBody>
                  <a:tcPr marL="91450" marR="91450" marT="45725" marB="45725"/>
                </a:tc>
                <a:extLst>
                  <a:ext uri="{0D108BD9-81ED-4DB2-BD59-A6C34878D82A}">
                    <a16:rowId xmlns:a16="http://schemas.microsoft.com/office/drawing/2014/main" val="10006"/>
                  </a:ext>
                </a:extLst>
              </a:tr>
              <a:tr h="625566">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u="none" strike="noStrike" cap="none" dirty="0" smtClean="0"/>
                        <a:t>Putri et al., (2022). </a:t>
                      </a:r>
                      <a:endParaRPr lang="lv-LV" sz="1200" u="none" strike="noStrike" cap="none" dirty="0" smtClean="0"/>
                    </a:p>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t>Indonesia</a:t>
                      </a:r>
                      <a:endParaRPr sz="1200" b="0" u="none" strike="noStrike" cap="none" dirty="0">
                        <a:latin typeface="Arial" panose="020B0604020202020204" pitchFamily="34" charset="0"/>
                        <a:cs typeface="Arial" panose="020B0604020202020204" pitchFamily="34" charset="0"/>
                      </a:endParaRPr>
                    </a:p>
                  </a:txBody>
                  <a:tcPr marL="91450" marR="91450" marT="45725" marB="45725"/>
                </a:tc>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dirty="0" smtClean="0">
                          <a:effectLst/>
                        </a:rPr>
                        <a:t>Quantitative </a:t>
                      </a:r>
                    </a:p>
                    <a:p>
                      <a:pPr marL="0" marR="0" lvl="0" indent="0" algn="ctr" rtl="0">
                        <a:lnSpc>
                          <a:spcPct val="100000"/>
                        </a:lnSpc>
                        <a:spcBef>
                          <a:spcPts val="0"/>
                        </a:spcBef>
                        <a:spcAft>
                          <a:spcPts val="0"/>
                        </a:spcAft>
                        <a:buClr>
                          <a:schemeClr val="dk1"/>
                        </a:buClr>
                        <a:buSzPts val="1800"/>
                        <a:buFont typeface="Helvetica Neue"/>
                        <a:buNone/>
                      </a:pPr>
                      <a:r>
                        <a:rPr lang="en-US" sz="1200" dirty="0" smtClean="0"/>
                        <a:t>Pre-Experimental Design</a:t>
                      </a:r>
                      <a:endParaRPr sz="1200" b="0" i="1" u="none" strike="noStrike" cap="none" dirty="0">
                        <a:solidFill>
                          <a:schemeClr val="lt1"/>
                        </a:solidFill>
                        <a:latin typeface="Arial" panose="020B0604020202020204" pitchFamily="34" charset="0"/>
                        <a:ea typeface="Arial"/>
                        <a:cs typeface="Arial" panose="020B0604020202020204" pitchFamily="34" charset="0"/>
                        <a:sym typeface="Arial"/>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t>Digital technologies and tool</a:t>
                      </a:r>
                      <a:r>
                        <a:rPr lang="lv-LV" sz="1200" u="none" strike="noStrike" cap="none" baseline="0" dirty="0" smtClean="0"/>
                        <a:t> (</a:t>
                      </a:r>
                      <a:r>
                        <a:rPr lang="en-US" sz="1200" u="none" strike="noStrike" cap="none" dirty="0" smtClean="0"/>
                        <a:t>Flip </a:t>
                      </a:r>
                      <a:r>
                        <a:rPr lang="en-US" sz="1200" u="none" strike="noStrike" cap="none" dirty="0"/>
                        <a:t>pdf-based digital book </a:t>
                      </a:r>
                      <a:r>
                        <a:rPr lang="en-US" sz="1200" u="none" strike="noStrike" cap="none" dirty="0" smtClean="0"/>
                        <a:t>media</a:t>
                      </a:r>
                      <a:r>
                        <a:rPr lang="lv-LV" sz="1200" u="none" strike="noStrike" cap="none" dirty="0" smtClean="0"/>
                        <a:t>)</a:t>
                      </a:r>
                      <a:endParaRPr sz="1200" b="0" u="none" strike="noStrike" cap="none" dirty="0">
                        <a:latin typeface="Arial" panose="020B0604020202020204" pitchFamily="34" charset="0"/>
                        <a:cs typeface="Arial" panose="020B0604020202020204" pitchFamily="34" charset="0"/>
                      </a:endParaRPr>
                    </a:p>
                  </a:txBody>
                  <a:tcPr marL="91450" marR="91450" marT="45725" marB="45725"/>
                </a:tc>
                <a:extLst>
                  <a:ext uri="{0D108BD9-81ED-4DB2-BD59-A6C34878D82A}">
                    <a16:rowId xmlns:a16="http://schemas.microsoft.com/office/drawing/2014/main" val="10007"/>
                  </a:ext>
                </a:extLst>
              </a:tr>
              <a:tr h="674986">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u="none" strike="noStrike" cap="none" dirty="0" smtClean="0"/>
                        <a:t>Risniawati et al. (2020)</a:t>
                      </a:r>
                      <a:endParaRPr lang="lv-LV" sz="1200" u="none" strike="noStrike" cap="none" dirty="0" smtClean="0"/>
                    </a:p>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t>Indonesia</a:t>
                      </a:r>
                      <a:endParaRPr sz="1200" u="none" strike="noStrike" cap="none" dirty="0"/>
                    </a:p>
                    <a:p>
                      <a:pPr marL="0" marR="0" lvl="0" indent="0" algn="ctr" rtl="0">
                        <a:lnSpc>
                          <a:spcPct val="100000"/>
                        </a:lnSpc>
                        <a:spcBef>
                          <a:spcPts val="0"/>
                        </a:spcBef>
                        <a:spcAft>
                          <a:spcPts val="0"/>
                        </a:spcAft>
                        <a:buClr>
                          <a:schemeClr val="dk1"/>
                        </a:buClr>
                        <a:buSzPts val="1800"/>
                        <a:buFont typeface="Helvetica Neue"/>
                        <a:buNone/>
                      </a:pPr>
                      <a:endParaRPr sz="1200" b="0" i="1" u="none" strike="noStrike" cap="none" dirty="0">
                        <a:solidFill>
                          <a:schemeClr val="lt1"/>
                        </a:solidFill>
                        <a:latin typeface="Arial" panose="020B0604020202020204" pitchFamily="34" charset="0"/>
                        <a:ea typeface="Arial"/>
                        <a:cs typeface="Arial" panose="020B0604020202020204" pitchFamily="34" charset="0"/>
                        <a:sym typeface="Arial"/>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effectLst/>
                          <a:sym typeface="Arial"/>
                        </a:rPr>
                        <a:t>Mix</a:t>
                      </a:r>
                      <a:r>
                        <a:rPr lang="lv-LV" sz="1200" u="none" strike="noStrike" cap="none" dirty="0" err="1" smtClean="0">
                          <a:effectLst/>
                          <a:sym typeface="Arial"/>
                        </a:rPr>
                        <a:t>ed-design</a:t>
                      </a:r>
                      <a:endParaRPr sz="1200" b="0" i="0" u="none" strike="noStrike" cap="none" dirty="0">
                        <a:solidFill>
                          <a:schemeClr val="dk1"/>
                        </a:solidFill>
                        <a:latin typeface="Arial" panose="020B0604020202020204" pitchFamily="34" charset="0"/>
                        <a:ea typeface="Helvetica Neue"/>
                        <a:cs typeface="Arial" panose="020B0604020202020204" pitchFamily="34" charset="0"/>
                        <a:sym typeface="Helvetica Neue"/>
                      </a:endParaRPr>
                    </a:p>
                  </a:txBody>
                  <a:tcPr marL="91450" marR="91450" marT="45725" marB="45725"/>
                </a:tc>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u="none" strike="noStrike" cap="none" dirty="0" smtClean="0">
                          <a:sym typeface="Calibri"/>
                        </a:rPr>
                        <a:t>Digital learning system</a:t>
                      </a:r>
                    </a:p>
                    <a:p>
                      <a:pPr marL="0" marR="0" lvl="0" indent="0" algn="ctr" rtl="0">
                        <a:lnSpc>
                          <a:spcPct val="100000"/>
                        </a:lnSpc>
                        <a:spcBef>
                          <a:spcPts val="0"/>
                        </a:spcBef>
                        <a:spcAft>
                          <a:spcPts val="0"/>
                        </a:spcAft>
                        <a:buClr>
                          <a:schemeClr val="dk1"/>
                        </a:buClr>
                        <a:buSzPts val="1800"/>
                        <a:buFont typeface="Helvetica Neue"/>
                        <a:buNone/>
                      </a:pPr>
                      <a:r>
                        <a:rPr lang="lv-LV" sz="1200" u="none" strike="noStrike" cap="none" dirty="0" smtClean="0"/>
                        <a:t>(</a:t>
                      </a:r>
                      <a:r>
                        <a:rPr lang="en-US" sz="1200" u="none" strike="noStrike" cap="none" dirty="0" smtClean="0"/>
                        <a:t>E-learning</a:t>
                      </a:r>
                      <a:r>
                        <a:rPr lang="lv-LV" sz="1200" u="none" strike="noStrike" cap="none" dirty="0" smtClean="0"/>
                        <a:t> </a:t>
                      </a:r>
                      <a:r>
                        <a:rPr lang="lv-LV" sz="1200" u="none" strike="noStrike" cap="none" dirty="0" err="1" smtClean="0"/>
                        <a:t>media</a:t>
                      </a:r>
                      <a:r>
                        <a:rPr lang="lv-LV" sz="1200" u="none" strike="noStrike" cap="none" dirty="0" smtClean="0"/>
                        <a:t>)</a:t>
                      </a:r>
                      <a:endParaRPr sz="1200" b="0" dirty="0">
                        <a:latin typeface="Arial" panose="020B0604020202020204" pitchFamily="34" charset="0"/>
                        <a:cs typeface="Arial" panose="020B0604020202020204" pitchFamily="34" charset="0"/>
                      </a:endParaRPr>
                    </a:p>
                  </a:txBody>
                  <a:tcPr marL="91450" marR="91450" marT="45725" marB="45725"/>
                </a:tc>
                <a:extLst>
                  <a:ext uri="{0D108BD9-81ED-4DB2-BD59-A6C34878D82A}">
                    <a16:rowId xmlns:a16="http://schemas.microsoft.com/office/drawing/2014/main" val="10008"/>
                  </a:ext>
                </a:extLst>
              </a:tr>
              <a:tr h="674986">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it-IT" sz="1200" u="none" strike="noStrike" cap="none" dirty="0" smtClean="0">
                          <a:sym typeface="Arial"/>
                        </a:rPr>
                        <a:t>Suryanti et al., (2021)</a:t>
                      </a:r>
                    </a:p>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it-IT" sz="1200" u="none" strike="noStrike" cap="none" dirty="0" smtClean="0">
                          <a:sym typeface="Arial"/>
                        </a:rPr>
                        <a:t>Indonesia</a:t>
                      </a:r>
                    </a:p>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endParaRPr sz="1200" b="0" i="1" u="none" strike="noStrike" cap="none" dirty="0">
                        <a:solidFill>
                          <a:schemeClr val="lt1"/>
                        </a:solidFill>
                        <a:latin typeface="Arial" panose="020B0604020202020204" pitchFamily="34" charset="0"/>
                        <a:ea typeface="Arial"/>
                        <a:cs typeface="Arial" panose="020B0604020202020204" pitchFamily="34" charset="0"/>
                        <a:sym typeface="Arial"/>
                      </a:endParaRPr>
                    </a:p>
                  </a:txBody>
                  <a:tcPr marL="91450" marR="91450" marT="45725" marB="45725"/>
                </a:tc>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dirty="0" smtClean="0">
                          <a:effectLst/>
                        </a:rPr>
                        <a:t>Mixed-design</a:t>
                      </a:r>
                    </a:p>
                    <a:p>
                      <a:pPr marL="0" marR="0" lvl="0" indent="0" algn="ctr" rtl="0">
                        <a:lnSpc>
                          <a:spcPct val="100000"/>
                        </a:lnSpc>
                        <a:spcBef>
                          <a:spcPts val="0"/>
                        </a:spcBef>
                        <a:spcAft>
                          <a:spcPts val="0"/>
                        </a:spcAft>
                        <a:buClr>
                          <a:schemeClr val="dk1"/>
                        </a:buClr>
                        <a:buSzPts val="1800"/>
                        <a:buFont typeface="Helvetica Neue"/>
                        <a:buNone/>
                      </a:pPr>
                      <a:endParaRPr sz="1200" b="0" i="0" u="none" strike="noStrike" cap="none" dirty="0">
                        <a:solidFill>
                          <a:schemeClr val="dk1"/>
                        </a:solidFill>
                        <a:latin typeface="Arial" panose="020B0604020202020204" pitchFamily="34" charset="0"/>
                        <a:ea typeface="Helvetica Neue"/>
                        <a:cs typeface="Arial" panose="020B0604020202020204" pitchFamily="34" charset="0"/>
                        <a:sym typeface="Helvetica Neue"/>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t>Digital technologies and tool</a:t>
                      </a:r>
                      <a:r>
                        <a:rPr lang="lv-LV" sz="1200" u="none" strike="noStrike" cap="none" baseline="0" dirty="0" smtClean="0"/>
                        <a:t> (</a:t>
                      </a:r>
                      <a:r>
                        <a:rPr lang="en-US" sz="1200" u="none" strike="noStrike" cap="none" dirty="0" err="1" smtClean="0"/>
                        <a:t>Gadgetbased</a:t>
                      </a:r>
                      <a:r>
                        <a:rPr lang="en-US" sz="1200" u="none" strike="noStrike" cap="none" dirty="0" smtClean="0"/>
                        <a:t> </a:t>
                      </a:r>
                      <a:r>
                        <a:rPr lang="en-US" sz="1200" u="none" strike="noStrike" cap="none" dirty="0"/>
                        <a:t>interactive </a:t>
                      </a:r>
                      <a:r>
                        <a:rPr lang="en-US" sz="1200" u="none" strike="noStrike" cap="none" dirty="0" smtClean="0"/>
                        <a:t>multimedia</a:t>
                      </a:r>
                      <a:r>
                        <a:rPr lang="lv-LV" sz="1200" u="none" strike="noStrike" cap="none" dirty="0" smtClean="0"/>
                        <a:t>)</a:t>
                      </a:r>
                      <a:endParaRPr sz="1200" b="0" u="none" strike="noStrike" cap="none" dirty="0">
                        <a:solidFill>
                          <a:schemeClr val="lt1"/>
                        </a:solidFill>
                        <a:latin typeface="Arial" panose="020B0604020202020204" pitchFamily="34" charset="0"/>
                        <a:ea typeface="Arial"/>
                        <a:cs typeface="Arial" panose="020B0604020202020204" pitchFamily="34" charset="0"/>
                        <a:sym typeface="Arial"/>
                      </a:endParaRPr>
                    </a:p>
                  </a:txBody>
                  <a:tcPr marL="91450" marR="91450" marT="45725" marB="45725"/>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95520709"/>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FB0595A-203F-AE45-A9C0-EEDA18B895AA}"/>
              </a:ext>
            </a:extLst>
          </p:cNvPr>
          <p:cNvSpPr>
            <a:spLocks noGrp="1"/>
          </p:cNvSpPr>
          <p:nvPr>
            <p:ph type="sldNum" sz="quarter" idx="2"/>
          </p:nvPr>
        </p:nvSpPr>
        <p:spPr/>
        <p:txBody>
          <a:bodyPr/>
          <a:lstStyle/>
          <a:p>
            <a:fld id="{52874D3B-0145-4B40-BC41-2631D243DCC0}" type="slidenum">
              <a:rPr lang="en-US" smtClean="0"/>
              <a:pPr/>
              <a:t>11</a:t>
            </a:fld>
            <a:endParaRPr lang="en-US" dirty="0"/>
          </a:p>
        </p:txBody>
      </p:sp>
      <p:sp>
        <p:nvSpPr>
          <p:cNvPr id="5" name="Virsraksts 1">
            <a:extLst>
              <a:ext uri="{FF2B5EF4-FFF2-40B4-BE49-F238E27FC236}">
                <a16:creationId xmlns:a16="http://schemas.microsoft.com/office/drawing/2014/main" id="{320D2C57-23A8-A448-9E58-E9E2AA3B11CC}"/>
              </a:ext>
            </a:extLst>
          </p:cNvPr>
          <p:cNvSpPr>
            <a:spLocks noGrp="1"/>
          </p:cNvSpPr>
          <p:nvPr>
            <p:ph type="title" idx="4294967295"/>
          </p:nvPr>
        </p:nvSpPr>
        <p:spPr>
          <a:xfrm>
            <a:off x="792163" y="441325"/>
            <a:ext cx="11399837" cy="1100138"/>
          </a:xfrm>
        </p:spPr>
        <p:txBody>
          <a:bodyPr>
            <a:noAutofit/>
          </a:bodyPr>
          <a:lstStyle/>
          <a:p>
            <a:r>
              <a:rPr lang="lv-LV" dirty="0" err="1" smtClean="0">
                <a:solidFill>
                  <a:srgbClr val="1B5089"/>
                </a:solidFill>
                <a:latin typeface="Arial" panose="020B0604020202020204" pitchFamily="34" charset="0"/>
                <a:cs typeface="Arial" panose="020B0604020202020204" pitchFamily="34" charset="0"/>
              </a:rPr>
              <a:t>Key</a:t>
            </a:r>
            <a:r>
              <a:rPr lang="lv-LV" dirty="0" smtClean="0">
                <a:solidFill>
                  <a:srgbClr val="1B5089"/>
                </a:solidFill>
                <a:latin typeface="Arial" panose="020B0604020202020204" pitchFamily="34" charset="0"/>
                <a:cs typeface="Arial" panose="020B0604020202020204" pitchFamily="34" charset="0"/>
              </a:rPr>
              <a:t> </a:t>
            </a:r>
            <a:r>
              <a:rPr lang="lv-LV" dirty="0" err="1" smtClean="0">
                <a:solidFill>
                  <a:srgbClr val="1B5089"/>
                </a:solidFill>
                <a:latin typeface="Arial" panose="020B0604020202020204" pitchFamily="34" charset="0"/>
                <a:cs typeface="Arial" panose="020B0604020202020204" pitchFamily="34" charset="0"/>
              </a:rPr>
              <a:t>findigs</a:t>
            </a:r>
            <a:r>
              <a:rPr lang="lv-LV" dirty="0" smtClean="0">
                <a:solidFill>
                  <a:srgbClr val="1B5089"/>
                </a:solidFill>
                <a:latin typeface="Arial" panose="020B0604020202020204" pitchFamily="34" charset="0"/>
                <a:cs typeface="Arial" panose="020B0604020202020204" pitchFamily="34" charset="0"/>
              </a:rPr>
              <a:t> from Comprehensive review</a:t>
            </a:r>
            <a:endParaRPr lang="en-US" dirty="0">
              <a:solidFill>
                <a:srgbClr val="1B5089"/>
              </a:solidFill>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4294967295"/>
            <p:extLst>
              <p:ext uri="{D42A27DB-BD31-4B8C-83A1-F6EECF244321}">
                <p14:modId xmlns:p14="http://schemas.microsoft.com/office/powerpoint/2010/main" val="2463513140"/>
              </p:ext>
            </p:extLst>
          </p:nvPr>
        </p:nvGraphicFramePr>
        <p:xfrm>
          <a:off x="573088" y="1709738"/>
          <a:ext cx="11618912" cy="42640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02975335"/>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lv-LV" dirty="0" err="1" smtClean="0">
                <a:solidFill>
                  <a:srgbClr val="1B5089"/>
                </a:solidFill>
                <a:latin typeface="Arial" panose="020B0604020202020204" pitchFamily="34" charset="0"/>
                <a:cs typeface="Arial" panose="020B0604020202020204" pitchFamily="34" charset="0"/>
              </a:rPr>
              <a:t>Key</a:t>
            </a:r>
            <a:r>
              <a:rPr lang="lv-LV" dirty="0" smtClean="0">
                <a:solidFill>
                  <a:srgbClr val="1B5089"/>
                </a:solidFill>
                <a:latin typeface="Arial" panose="020B0604020202020204" pitchFamily="34" charset="0"/>
                <a:cs typeface="Arial" panose="020B0604020202020204" pitchFamily="34" charset="0"/>
              </a:rPr>
              <a:t> </a:t>
            </a:r>
            <a:r>
              <a:rPr lang="lv-LV" dirty="0" err="1" smtClean="0">
                <a:solidFill>
                  <a:srgbClr val="1B5089"/>
                </a:solidFill>
                <a:latin typeface="Arial" panose="020B0604020202020204" pitchFamily="34" charset="0"/>
                <a:cs typeface="Arial" panose="020B0604020202020204" pitchFamily="34" charset="0"/>
              </a:rPr>
              <a:t>Components</a:t>
            </a:r>
            <a:r>
              <a:rPr lang="lv-LV" dirty="0" smtClean="0">
                <a:solidFill>
                  <a:srgbClr val="1B5089"/>
                </a:solidFill>
                <a:latin typeface="Arial" panose="020B0604020202020204" pitchFamily="34" charset="0"/>
                <a:cs typeface="Arial" panose="020B0604020202020204" pitchFamily="34" charset="0"/>
              </a:rPr>
              <a:t> </a:t>
            </a:r>
            <a:r>
              <a:rPr lang="lv-LV" dirty="0" err="1" smtClean="0">
                <a:solidFill>
                  <a:srgbClr val="1B5089"/>
                </a:solidFill>
                <a:latin typeface="Arial" panose="020B0604020202020204" pitchFamily="34" charset="0"/>
                <a:cs typeface="Arial" panose="020B0604020202020204" pitchFamily="34" charset="0"/>
              </a:rPr>
              <a:t>of</a:t>
            </a:r>
            <a:r>
              <a:rPr lang="lv-LV" dirty="0" smtClean="0">
                <a:solidFill>
                  <a:srgbClr val="1B5089"/>
                </a:solidFill>
                <a:latin typeface="Arial" panose="020B0604020202020204" pitchFamily="34" charset="0"/>
                <a:cs typeface="Arial" panose="020B0604020202020204" pitchFamily="34" charset="0"/>
              </a:rPr>
              <a:t> </a:t>
            </a:r>
            <a:r>
              <a:rPr lang="lv-LV" dirty="0" err="1" smtClean="0">
                <a:solidFill>
                  <a:srgbClr val="1B5089"/>
                </a:solidFill>
                <a:latin typeface="Arial" panose="020B0604020202020204" pitchFamily="34" charset="0"/>
                <a:cs typeface="Arial" panose="020B0604020202020204" pitchFamily="34" charset="0"/>
              </a:rPr>
              <a:t>digital</a:t>
            </a:r>
            <a:r>
              <a:rPr lang="lv-LV" dirty="0" smtClean="0">
                <a:solidFill>
                  <a:srgbClr val="1B5089"/>
                </a:solidFill>
                <a:latin typeface="Arial" panose="020B0604020202020204" pitchFamily="34" charset="0"/>
                <a:cs typeface="Arial" panose="020B0604020202020204" pitchFamily="34" charset="0"/>
              </a:rPr>
              <a:t> </a:t>
            </a:r>
            <a:r>
              <a:rPr lang="lv-LV" dirty="0" err="1" smtClean="0">
                <a:solidFill>
                  <a:srgbClr val="1B5089"/>
                </a:solidFill>
                <a:latin typeface="Arial" panose="020B0604020202020204" pitchFamily="34" charset="0"/>
                <a:cs typeface="Arial" panose="020B0604020202020204" pitchFamily="34" charset="0"/>
              </a:rPr>
              <a:t>school</a:t>
            </a:r>
            <a:r>
              <a:rPr lang="lv-LV" dirty="0" smtClean="0">
                <a:solidFill>
                  <a:srgbClr val="1B5089"/>
                </a:solidFill>
                <a:latin typeface="Arial" panose="020B0604020202020204" pitchFamily="34" charset="0"/>
                <a:cs typeface="Arial" panose="020B0604020202020204" pitchFamily="34" charset="0"/>
              </a:rPr>
              <a:t> </a:t>
            </a:r>
            <a:r>
              <a:rPr lang="lv-LV" dirty="0" err="1" smtClean="0">
                <a:solidFill>
                  <a:srgbClr val="1B5089"/>
                </a:solidFill>
                <a:latin typeface="Arial" panose="020B0604020202020204" pitchFamily="34" charset="0"/>
                <a:cs typeface="Arial" panose="020B0604020202020204" pitchFamily="34" charset="0"/>
              </a:rPr>
              <a:t>culture</a:t>
            </a:r>
            <a:r>
              <a:rPr lang="lv-LV" dirty="0" smtClean="0">
                <a:solidFill>
                  <a:srgbClr val="1B5089"/>
                </a:solidFill>
                <a:latin typeface="Arial" panose="020B0604020202020204" pitchFamily="34" charset="0"/>
                <a:cs typeface="Arial" panose="020B0604020202020204" pitchFamily="34" charset="0"/>
              </a:rPr>
              <a:t> </a:t>
            </a:r>
            <a:r>
              <a:rPr lang="lv-LV" dirty="0" err="1" smtClean="0">
                <a:solidFill>
                  <a:srgbClr val="1B5089"/>
                </a:solidFill>
                <a:latin typeface="Arial" panose="020B0604020202020204" pitchFamily="34" charset="0"/>
                <a:cs typeface="Arial" panose="020B0604020202020204" pitchFamily="34" charset="0"/>
              </a:rPr>
              <a:t>in</a:t>
            </a:r>
            <a:r>
              <a:rPr lang="lv-LV" dirty="0" smtClean="0">
                <a:solidFill>
                  <a:srgbClr val="1B5089"/>
                </a:solidFill>
                <a:latin typeface="Arial" panose="020B0604020202020204" pitchFamily="34" charset="0"/>
                <a:cs typeface="Arial" panose="020B0604020202020204" pitchFamily="34" charset="0"/>
              </a:rPr>
              <a:t> </a:t>
            </a:r>
            <a:r>
              <a:rPr lang="lv-LV" dirty="0" err="1" smtClean="0">
                <a:solidFill>
                  <a:srgbClr val="1B5089"/>
                </a:solidFill>
                <a:latin typeface="Arial" panose="020B0604020202020204" pitchFamily="34" charset="0"/>
                <a:cs typeface="Arial" panose="020B0604020202020204" pitchFamily="34" charset="0"/>
              </a:rPr>
              <a:t>science</a:t>
            </a:r>
            <a:r>
              <a:rPr lang="lv-LV" dirty="0" smtClean="0">
                <a:solidFill>
                  <a:srgbClr val="1B5089"/>
                </a:solidFill>
                <a:latin typeface="Arial" panose="020B0604020202020204" pitchFamily="34" charset="0"/>
                <a:cs typeface="Arial" panose="020B0604020202020204" pitchFamily="34" charset="0"/>
              </a:rPr>
              <a:t> </a:t>
            </a:r>
            <a:r>
              <a:rPr lang="lv-LV" dirty="0" err="1" smtClean="0">
                <a:solidFill>
                  <a:srgbClr val="1B5089"/>
                </a:solidFill>
                <a:latin typeface="Arial" panose="020B0604020202020204" pitchFamily="34" charset="0"/>
                <a:cs typeface="Arial" panose="020B0604020202020204" pitchFamily="34" charset="0"/>
              </a:rPr>
              <a:t>education</a:t>
            </a:r>
            <a:endParaRPr lang="en-US" b="1" dirty="0">
              <a:solidFill>
                <a:srgbClr val="0070C0"/>
              </a:solidFill>
              <a:latin typeface="Arial" panose="020B0604020202020204" pitchFamily="34" charset="0"/>
              <a:cs typeface="Arial" panose="020B0604020202020204" pitchFamily="34" charset="0"/>
            </a:endParaRPr>
          </a:p>
        </p:txBody>
      </p:sp>
      <p:graphicFrame>
        <p:nvGraphicFramePr>
          <p:cNvPr id="6" name="Diagram 5"/>
          <p:cNvGraphicFramePr/>
          <p:nvPr>
            <p:extLst>
              <p:ext uri="{D42A27DB-BD31-4B8C-83A1-F6EECF244321}">
                <p14:modId xmlns:p14="http://schemas.microsoft.com/office/powerpoint/2010/main" val="256581591"/>
              </p:ext>
            </p:extLst>
          </p:nvPr>
        </p:nvGraphicFramePr>
        <p:xfrm>
          <a:off x="394667" y="1488463"/>
          <a:ext cx="9275952" cy="44240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agram 6"/>
          <p:cNvGraphicFramePr/>
          <p:nvPr>
            <p:extLst>
              <p:ext uri="{D42A27DB-BD31-4B8C-83A1-F6EECF244321}">
                <p14:modId xmlns:p14="http://schemas.microsoft.com/office/powerpoint/2010/main" val="3723059559"/>
              </p:ext>
            </p:extLst>
          </p:nvPr>
        </p:nvGraphicFramePr>
        <p:xfrm>
          <a:off x="9083892" y="1811202"/>
          <a:ext cx="3607598" cy="203789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Slide Number Placeholder 2"/>
          <p:cNvSpPr>
            <a:spLocks noGrp="1"/>
          </p:cNvSpPr>
          <p:nvPr>
            <p:ph type="sldNum" sz="quarter" idx="2"/>
          </p:nvPr>
        </p:nvSpPr>
        <p:spPr/>
        <p:txBody>
          <a:bodyPr/>
          <a:lstStyle/>
          <a:p>
            <a:fld id="{86CB4B4D-7CA3-9044-876B-883B54F8677D}" type="slidenum">
              <a:rPr lang="en-US" smtClean="0"/>
              <a:t>12</a:t>
            </a:fld>
            <a:endParaRPr lang="en-US"/>
          </a:p>
        </p:txBody>
      </p:sp>
    </p:spTree>
    <p:extLst>
      <p:ext uri="{BB962C8B-B14F-4D97-AF65-F5344CB8AC3E}">
        <p14:creationId xmlns:p14="http://schemas.microsoft.com/office/powerpoint/2010/main" val="3087305226"/>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12"/>
          <p:cNvSpPr txBox="1">
            <a:spLocks noGrp="1"/>
          </p:cNvSpPr>
          <p:nvPr>
            <p:ph type="title"/>
          </p:nvPr>
        </p:nvSpPr>
        <p:spPr>
          <a:xfrm>
            <a:off x="315882" y="517138"/>
            <a:ext cx="11712634" cy="794828"/>
          </a:xfrm>
          <a:prstGeom prst="rect">
            <a:avLst/>
          </a:prstGeom>
          <a:noFill/>
          <a:ln>
            <a:noFill/>
          </a:ln>
        </p:spPr>
        <p:txBody>
          <a:bodyPr spcFirstLastPara="1" wrap="square" lIns="45700" tIns="45700" rIns="45700" bIns="45700" anchor="ctr" anchorCtr="0">
            <a:noAutofit/>
          </a:bodyPr>
          <a:lstStyle/>
          <a:p>
            <a:pPr marL="0" lvl="0" indent="0" algn="l" rtl="0">
              <a:lnSpc>
                <a:spcPct val="90000"/>
              </a:lnSpc>
              <a:spcBef>
                <a:spcPts val="0"/>
              </a:spcBef>
              <a:spcAft>
                <a:spcPts val="0"/>
              </a:spcAft>
              <a:buClr>
                <a:srgbClr val="1B5089"/>
              </a:buClr>
              <a:buSzPts val="4400"/>
              <a:buFont typeface="Arial"/>
              <a:buNone/>
            </a:pPr>
            <a:r>
              <a:rPr lang="en-US">
                <a:solidFill>
                  <a:srgbClr val="1B5089"/>
                </a:solidFill>
                <a:latin typeface="Arial"/>
                <a:ea typeface="Arial"/>
                <a:cs typeface="Arial"/>
                <a:sym typeface="Arial"/>
              </a:rPr>
              <a:t>Conclusion</a:t>
            </a:r>
            <a:endParaRPr>
              <a:solidFill>
                <a:srgbClr val="1B5089"/>
              </a:solidFill>
              <a:latin typeface="Arial"/>
              <a:ea typeface="Arial"/>
              <a:cs typeface="Arial"/>
              <a:sym typeface="Arial"/>
            </a:endParaRPr>
          </a:p>
        </p:txBody>
      </p:sp>
      <p:sp>
        <p:nvSpPr>
          <p:cNvPr id="284" name="Google Shape;284;p12"/>
          <p:cNvSpPr txBox="1">
            <a:spLocks noGrp="1"/>
          </p:cNvSpPr>
          <p:nvPr>
            <p:ph type="sldNum" idx="12"/>
          </p:nvPr>
        </p:nvSpPr>
        <p:spPr>
          <a:xfrm>
            <a:off x="8610600" y="6356350"/>
            <a:ext cx="335866" cy="333088"/>
          </a:xfrm>
          <a:prstGeom prst="rect">
            <a:avLst/>
          </a:prstGeom>
          <a:noFill/>
          <a:ln>
            <a:noFill/>
          </a:ln>
        </p:spPr>
        <p:txBody>
          <a:bodyPr spcFirstLastPara="1" wrap="square" lIns="45700" tIns="45700" rIns="45700" bIns="45700" anchor="t" anchorCtr="0">
            <a:spAutoFit/>
          </a:bodyPr>
          <a:lstStyle/>
          <a:p>
            <a:pPr marL="0" lvl="0" indent="0" algn="l" rtl="0">
              <a:lnSpc>
                <a:spcPct val="100000"/>
              </a:lnSpc>
              <a:spcBef>
                <a:spcPts val="0"/>
              </a:spcBef>
              <a:spcAft>
                <a:spcPts val="0"/>
              </a:spcAft>
              <a:buClr>
                <a:srgbClr val="000000"/>
              </a:buClr>
              <a:buSzPts val="1800"/>
              <a:buFont typeface="Calibri"/>
              <a:buNone/>
            </a:pPr>
            <a:fld id="{00000000-1234-1234-1234-123412341234}" type="slidenum">
              <a:rPr lang="en-US"/>
              <a:t>13</a:t>
            </a:fld>
            <a:endParaRPr/>
          </a:p>
        </p:txBody>
      </p:sp>
      <p:sp>
        <p:nvSpPr>
          <p:cNvPr id="285" name="Google Shape;285;p12"/>
          <p:cNvSpPr txBox="1">
            <a:spLocks noGrp="1"/>
          </p:cNvSpPr>
          <p:nvPr>
            <p:ph type="body" idx="4294967295"/>
          </p:nvPr>
        </p:nvSpPr>
        <p:spPr>
          <a:xfrm>
            <a:off x="430869" y="1618305"/>
            <a:ext cx="11004550" cy="4264025"/>
          </a:xfrm>
          <a:prstGeom prst="rect">
            <a:avLst/>
          </a:prstGeom>
          <a:noFill/>
          <a:ln>
            <a:noFill/>
          </a:ln>
        </p:spPr>
        <p:txBody>
          <a:bodyPr spcFirstLastPara="1" wrap="square" lIns="72000" tIns="45700" rIns="144000" bIns="45700" anchor="t" anchorCtr="0">
            <a:noAutofit/>
          </a:bodyPr>
          <a:lstStyle/>
          <a:p>
            <a:pPr marL="228600" lvl="0" indent="-76200" algn="just">
              <a:spcBef>
                <a:spcPts val="0"/>
              </a:spcBef>
              <a:buSzPts val="2400"/>
              <a:buNone/>
            </a:pPr>
            <a:endParaRPr lang="en-US" sz="2400" dirty="0">
              <a:latin typeface="Arial"/>
              <a:ea typeface="Arial"/>
              <a:cs typeface="Arial"/>
              <a:sym typeface="Arial"/>
            </a:endParaRPr>
          </a:p>
        </p:txBody>
      </p:sp>
      <p:graphicFrame>
        <p:nvGraphicFramePr>
          <p:cNvPr id="2" name="Diagram 1"/>
          <p:cNvGraphicFramePr/>
          <p:nvPr>
            <p:extLst/>
          </p:nvPr>
        </p:nvGraphicFramePr>
        <p:xfrm>
          <a:off x="2295768" y="1335404"/>
          <a:ext cx="8562731" cy="47137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397680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FB0595A-203F-AE45-A9C0-EEDA18B895AA}"/>
              </a:ext>
            </a:extLst>
          </p:cNvPr>
          <p:cNvSpPr>
            <a:spLocks noGrp="1"/>
          </p:cNvSpPr>
          <p:nvPr>
            <p:ph type="sldNum" sz="quarter" idx="4294967295"/>
          </p:nvPr>
        </p:nvSpPr>
        <p:spPr/>
        <p:txBody>
          <a:bodyPr/>
          <a:lstStyle/>
          <a:p>
            <a:fld id="{52874D3B-0145-4B40-BC41-2631D243DCC0}" type="slidenum">
              <a:rPr lang="en-US" smtClean="0"/>
              <a:pPr/>
              <a:t>14</a:t>
            </a:fld>
            <a:endParaRPr lang="en-US" dirty="0"/>
          </a:p>
        </p:txBody>
      </p:sp>
      <p:sp>
        <p:nvSpPr>
          <p:cNvPr id="5" name="Virsraksts 1">
            <a:extLst>
              <a:ext uri="{FF2B5EF4-FFF2-40B4-BE49-F238E27FC236}">
                <a16:creationId xmlns:a16="http://schemas.microsoft.com/office/drawing/2014/main" id="{320D2C57-23A8-A448-9E58-E9E2AA3B11CC}"/>
              </a:ext>
            </a:extLst>
          </p:cNvPr>
          <p:cNvSpPr>
            <a:spLocks noGrp="1"/>
          </p:cNvSpPr>
          <p:nvPr>
            <p:ph type="title" idx="4294967295"/>
          </p:nvPr>
        </p:nvSpPr>
        <p:spPr>
          <a:xfrm>
            <a:off x="418011" y="440937"/>
            <a:ext cx="11399520" cy="1099996"/>
          </a:xfrm>
        </p:spPr>
        <p:txBody>
          <a:bodyPr>
            <a:noAutofit/>
          </a:bodyPr>
          <a:lstStyle/>
          <a:p>
            <a:r>
              <a:rPr lang="lv-LV" dirty="0" smtClean="0">
                <a:solidFill>
                  <a:srgbClr val="1B5089"/>
                </a:solidFill>
                <a:latin typeface="Arial" panose="020B0604020202020204" pitchFamily="34" charset="0"/>
                <a:cs typeface="Arial" panose="020B0604020202020204" pitchFamily="34" charset="0"/>
              </a:rPr>
              <a:t>References </a:t>
            </a:r>
            <a:endParaRPr lang="en-US" dirty="0">
              <a:solidFill>
                <a:srgbClr val="1B5089"/>
              </a:solidFill>
              <a:latin typeface="Arial" panose="020B0604020202020204" pitchFamily="34" charset="0"/>
              <a:cs typeface="Arial" panose="020B0604020202020204" pitchFamily="34" charset="0"/>
            </a:endParaRPr>
          </a:p>
        </p:txBody>
      </p:sp>
      <p:sp>
        <p:nvSpPr>
          <p:cNvPr id="6" name="Satura vietturis 2">
            <a:extLst>
              <a:ext uri="{FF2B5EF4-FFF2-40B4-BE49-F238E27FC236}">
                <a16:creationId xmlns:a16="http://schemas.microsoft.com/office/drawing/2014/main" id="{2B665608-5D39-F24D-BA49-11B32431DC50}"/>
              </a:ext>
            </a:extLst>
          </p:cNvPr>
          <p:cNvSpPr>
            <a:spLocks noGrp="1"/>
          </p:cNvSpPr>
          <p:nvPr>
            <p:ph idx="4294967295"/>
          </p:nvPr>
        </p:nvSpPr>
        <p:spPr>
          <a:xfrm>
            <a:off x="307870" y="1284621"/>
            <a:ext cx="11618971" cy="4264549"/>
          </a:xfrm>
        </p:spPr>
        <p:txBody>
          <a:bodyPr lIns="72000" rIns="144000">
            <a:noAutofit/>
          </a:bodyPr>
          <a:lstStyle/>
          <a:p>
            <a:pPr marL="457200" lvl="1" indent="0" algn="just">
              <a:buNone/>
            </a:pPr>
            <a:endParaRPr lang="en-US" sz="1200" dirty="0">
              <a:latin typeface="Arial" panose="020B0604020202020204" pitchFamily="34" charset="0"/>
              <a:cs typeface="Arial" panose="020B0604020202020204" pitchFamily="34" charset="0"/>
            </a:endParaRPr>
          </a:p>
          <a:p>
            <a:pPr marL="0" indent="0" algn="just">
              <a:buNone/>
            </a:pPr>
            <a:r>
              <a:rPr lang="en-US" sz="1200" dirty="0" err="1">
                <a:solidFill>
                  <a:schemeClr val="tx1"/>
                </a:solidFill>
                <a:latin typeface="Arial" panose="020B0604020202020204" pitchFamily="34" charset="0"/>
                <a:cs typeface="Arial" panose="020B0604020202020204" pitchFamily="34" charset="0"/>
              </a:rPr>
              <a:t>Aksal</a:t>
            </a:r>
            <a:r>
              <a:rPr lang="en-US" sz="1200" dirty="0">
                <a:solidFill>
                  <a:schemeClr val="tx1"/>
                </a:solidFill>
                <a:latin typeface="Arial" panose="020B0604020202020204" pitchFamily="34" charset="0"/>
                <a:cs typeface="Arial" panose="020B0604020202020204" pitchFamily="34" charset="0"/>
              </a:rPr>
              <a:t> F. A. Are headmasters digital leaders in school culture? Education and Science/ </a:t>
            </a:r>
            <a:r>
              <a:rPr lang="en-US" sz="1200" dirty="0" err="1">
                <a:solidFill>
                  <a:schemeClr val="tx1"/>
                </a:solidFill>
                <a:latin typeface="Arial" panose="020B0604020202020204" pitchFamily="34" charset="0"/>
                <a:cs typeface="Arial" panose="020B0604020202020204" pitchFamily="34" charset="0"/>
              </a:rPr>
              <a:t>Egitim</a:t>
            </a:r>
            <a:r>
              <a:rPr lang="en-US" sz="1200" dirty="0">
                <a:solidFill>
                  <a:schemeClr val="tx1"/>
                </a:solidFill>
                <a:latin typeface="Arial" panose="020B0604020202020204" pitchFamily="34" charset="0"/>
                <a:cs typeface="Arial" panose="020B0604020202020204" pitchFamily="34" charset="0"/>
              </a:rPr>
              <a:t> </a:t>
            </a:r>
            <a:r>
              <a:rPr lang="en-US" sz="1200" dirty="0" err="1">
                <a:solidFill>
                  <a:schemeClr val="tx1"/>
                </a:solidFill>
                <a:latin typeface="Arial" panose="020B0604020202020204" pitchFamily="34" charset="0"/>
                <a:cs typeface="Arial" panose="020B0604020202020204" pitchFamily="34" charset="0"/>
              </a:rPr>
              <a:t>ve</a:t>
            </a:r>
            <a:r>
              <a:rPr lang="en-US" sz="1200" dirty="0">
                <a:solidFill>
                  <a:schemeClr val="tx1"/>
                </a:solidFill>
                <a:latin typeface="Arial" panose="020B0604020202020204" pitchFamily="34" charset="0"/>
                <a:cs typeface="Arial" panose="020B0604020202020204" pitchFamily="34" charset="0"/>
              </a:rPr>
              <a:t> </a:t>
            </a:r>
            <a:r>
              <a:rPr lang="en-US" sz="1200" dirty="0" err="1">
                <a:solidFill>
                  <a:schemeClr val="tx1"/>
                </a:solidFill>
                <a:latin typeface="Arial" panose="020B0604020202020204" pitchFamily="34" charset="0"/>
                <a:cs typeface="Arial" panose="020B0604020202020204" pitchFamily="34" charset="0"/>
              </a:rPr>
              <a:t>Bilim</a:t>
            </a:r>
            <a:r>
              <a:rPr lang="en-US" sz="1200" dirty="0">
                <a:solidFill>
                  <a:schemeClr val="tx1"/>
                </a:solidFill>
                <a:latin typeface="Arial" panose="020B0604020202020204" pitchFamily="34" charset="0"/>
                <a:cs typeface="Arial" panose="020B0604020202020204" pitchFamily="34" charset="0"/>
              </a:rPr>
              <a:t>. 2015, 40(182), 77–86</a:t>
            </a:r>
            <a:r>
              <a:rPr lang="en-US" sz="1200" dirty="0" smtClean="0">
                <a:solidFill>
                  <a:schemeClr val="tx1"/>
                </a:solidFill>
                <a:latin typeface="Arial" panose="020B0604020202020204" pitchFamily="34" charset="0"/>
                <a:cs typeface="Arial" panose="020B0604020202020204" pitchFamily="34" charset="0"/>
              </a:rPr>
              <a:t>.</a:t>
            </a:r>
            <a:endParaRPr lang="lv-LV" sz="1200" dirty="0" smtClean="0">
              <a:solidFill>
                <a:schemeClr val="tx1"/>
              </a:solidFill>
              <a:latin typeface="Arial" panose="020B0604020202020204" pitchFamily="34" charset="0"/>
              <a:cs typeface="Arial" panose="020B0604020202020204" pitchFamily="34" charset="0"/>
            </a:endParaRPr>
          </a:p>
          <a:p>
            <a:pPr marL="0" indent="0" algn="just">
              <a:buNone/>
            </a:pPr>
            <a:r>
              <a:rPr lang="en-US" sz="1200" dirty="0">
                <a:latin typeface="Arial" panose="020B0604020202020204" pitchFamily="34" charset="0"/>
                <a:cs typeface="Arial" panose="020B0604020202020204" pitchFamily="34" charset="0"/>
              </a:rPr>
              <a:t>Crompton, Helen and Burke, Diane, "School Culture for the Mobile Digital Age" (2015). Teaching &amp; Learning Faculty Publications. 27.</a:t>
            </a:r>
            <a:endParaRPr lang="lv-LV" sz="1200" dirty="0" smtClean="0">
              <a:latin typeface="Arial" panose="020B0604020202020204" pitchFamily="34" charset="0"/>
              <a:cs typeface="Arial" panose="020B0604020202020204" pitchFamily="34" charset="0"/>
            </a:endParaRPr>
          </a:p>
          <a:p>
            <a:pPr marL="0" indent="0" algn="just">
              <a:buNone/>
            </a:pPr>
            <a:r>
              <a:rPr lang="en-US" sz="1200" dirty="0" err="1" smtClean="0">
                <a:latin typeface="Arial" panose="020B0604020202020204" pitchFamily="34" charset="0"/>
                <a:cs typeface="Arial" panose="020B0604020202020204" pitchFamily="34" charset="0"/>
              </a:rPr>
              <a:t>Danang</a:t>
            </a:r>
            <a:r>
              <a:rPr lang="en-US" sz="1200" dirty="0" smtClean="0">
                <a:latin typeface="Arial" panose="020B0604020202020204" pitchFamily="34" charset="0"/>
                <a:cs typeface="Arial" panose="020B0604020202020204" pitchFamily="34" charset="0"/>
              </a:rPr>
              <a:t> </a:t>
            </a:r>
            <a:r>
              <a:rPr lang="en-US" sz="1200" dirty="0" err="1">
                <a:latin typeface="Arial" panose="020B0604020202020204" pitchFamily="34" charset="0"/>
                <a:cs typeface="Arial" panose="020B0604020202020204" pitchFamily="34" charset="0"/>
              </a:rPr>
              <a:t>Dwi</a:t>
            </a:r>
            <a:r>
              <a:rPr lang="en-US" sz="1200" dirty="0">
                <a:latin typeface="Arial" panose="020B0604020202020204" pitchFamily="34" charset="0"/>
                <a:cs typeface="Arial" panose="020B0604020202020204" pitchFamily="34" charset="0"/>
              </a:rPr>
              <a:t> </a:t>
            </a:r>
            <a:r>
              <a:rPr lang="en-US" sz="1200" dirty="0" err="1">
                <a:latin typeface="Arial" panose="020B0604020202020204" pitchFamily="34" charset="0"/>
                <a:cs typeface="Arial" panose="020B0604020202020204" pitchFamily="34" charset="0"/>
              </a:rPr>
              <a:t>Harmoko</a:t>
            </a:r>
            <a:r>
              <a:rPr lang="en-US" sz="1200" dirty="0">
                <a:latin typeface="Arial" panose="020B0604020202020204" pitchFamily="34" charset="0"/>
                <a:cs typeface="Arial" panose="020B0604020202020204" pitchFamily="34" charset="0"/>
              </a:rPr>
              <a:t>, “Digital Literacy As a Solution To Improve the Quality of </a:t>
            </a:r>
            <a:r>
              <a:rPr lang="en-US" sz="1200" dirty="0" err="1">
                <a:latin typeface="Arial" panose="020B0604020202020204" pitchFamily="34" charset="0"/>
                <a:cs typeface="Arial" panose="020B0604020202020204" pitchFamily="34" charset="0"/>
              </a:rPr>
              <a:t>Indonesia’S</a:t>
            </a:r>
            <a:r>
              <a:rPr lang="en-US" sz="1200" dirty="0">
                <a:latin typeface="Arial" panose="020B0604020202020204" pitchFamily="34" charset="0"/>
                <a:cs typeface="Arial" panose="020B0604020202020204" pitchFamily="34" charset="0"/>
              </a:rPr>
              <a:t> Human Resources,” Research and Development Journal Of Education 7, no. 2 (2021): 413–23, </a:t>
            </a:r>
            <a:r>
              <a:rPr lang="en-US" sz="1200" dirty="0">
                <a:latin typeface="Arial" panose="020B0604020202020204" pitchFamily="34" charset="0"/>
                <a:cs typeface="Arial" panose="020B0604020202020204" pitchFamily="34" charset="0"/>
                <a:hlinkClick r:id="rId3"/>
              </a:rPr>
              <a:t>http://dx.doi.org/10.30998/rdje.v7i2.10569</a:t>
            </a:r>
            <a:r>
              <a:rPr lang="en-US" sz="1200" dirty="0" smtClean="0">
                <a:latin typeface="Arial" panose="020B0604020202020204" pitchFamily="34" charset="0"/>
                <a:cs typeface="Arial" panose="020B0604020202020204" pitchFamily="34" charset="0"/>
              </a:rPr>
              <a:t>.</a:t>
            </a:r>
            <a:endParaRPr lang="lv-LV" sz="1200" dirty="0" smtClean="0">
              <a:latin typeface="Arial" panose="020B0604020202020204" pitchFamily="34" charset="0"/>
              <a:cs typeface="Arial" panose="020B0604020202020204" pitchFamily="34" charset="0"/>
            </a:endParaRPr>
          </a:p>
          <a:p>
            <a:pPr marL="0" indent="0" algn="just">
              <a:buNone/>
            </a:pPr>
            <a:r>
              <a:rPr lang="en-US" sz="1200" dirty="0" err="1">
                <a:latin typeface="Arial" panose="020B0604020202020204" pitchFamily="34" charset="0"/>
                <a:cs typeface="Arial" panose="020B0604020202020204" pitchFamily="34" charset="0"/>
              </a:rPr>
              <a:t>Ifenthaler</a:t>
            </a:r>
            <a:r>
              <a:rPr lang="en-US" sz="1200" dirty="0">
                <a:latin typeface="Arial" panose="020B0604020202020204" pitchFamily="34" charset="0"/>
                <a:cs typeface="Arial" panose="020B0604020202020204" pitchFamily="34" charset="0"/>
              </a:rPr>
              <a:t>, D., &amp; </a:t>
            </a:r>
            <a:r>
              <a:rPr lang="en-US" sz="1200" dirty="0" err="1">
                <a:latin typeface="Arial" panose="020B0604020202020204" pitchFamily="34" charset="0"/>
                <a:cs typeface="Arial" panose="020B0604020202020204" pitchFamily="34" charset="0"/>
              </a:rPr>
              <a:t>Egloffstein</a:t>
            </a:r>
            <a:r>
              <a:rPr lang="en-US" sz="1200" dirty="0">
                <a:latin typeface="Arial" panose="020B0604020202020204" pitchFamily="34" charset="0"/>
                <a:cs typeface="Arial" panose="020B0604020202020204" pitchFamily="34" charset="0"/>
              </a:rPr>
              <a:t>, M. (2020). Development and implementation of a maturity model of digital transformation. </a:t>
            </a:r>
            <a:r>
              <a:rPr lang="en-US" sz="1200" dirty="0" err="1">
                <a:latin typeface="Arial" panose="020B0604020202020204" pitchFamily="34" charset="0"/>
                <a:cs typeface="Arial" panose="020B0604020202020204" pitchFamily="34" charset="0"/>
              </a:rPr>
              <a:t>TechTrends</a:t>
            </a:r>
            <a:r>
              <a:rPr lang="en-US" sz="1200" dirty="0">
                <a:latin typeface="Arial" panose="020B0604020202020204" pitchFamily="34" charset="0"/>
                <a:cs typeface="Arial" panose="020B0604020202020204" pitchFamily="34" charset="0"/>
              </a:rPr>
              <a:t>, 64(2), 302–309. https://doi.org/10.1007/s11528-019-00457-4.</a:t>
            </a:r>
            <a:endParaRPr lang="lv-LV" sz="1200" dirty="0" smtClean="0">
              <a:latin typeface="Arial" panose="020B0604020202020204" pitchFamily="34" charset="0"/>
              <a:cs typeface="Arial" panose="020B0604020202020204" pitchFamily="34" charset="0"/>
            </a:endParaRPr>
          </a:p>
          <a:p>
            <a:pPr marL="0" indent="0" algn="just">
              <a:buNone/>
            </a:pPr>
            <a:r>
              <a:rPr lang="en-US" sz="1200" dirty="0" smtClean="0">
                <a:latin typeface="Arial" panose="020B0604020202020204" pitchFamily="34" charset="0"/>
                <a:cs typeface="Arial" panose="020B0604020202020204" pitchFamily="34" charset="0"/>
              </a:rPr>
              <a:t>OECD</a:t>
            </a:r>
            <a:r>
              <a:rPr lang="en-US" sz="1200" dirty="0">
                <a:latin typeface="Arial" panose="020B0604020202020204" pitchFamily="34" charset="0"/>
                <a:cs typeface="Arial" panose="020B0604020202020204" pitchFamily="34" charset="0"/>
              </a:rPr>
              <a:t>. (2018). PISA 2018 Draft analytical Frameworks. In OECD (Issue May 2016). https://www.oecdilibrary.org/docserver/b25efab8-en.pdf?expires=1648109214&amp;id=id&amp;accname=guest&amp;checksum=96F9 </a:t>
            </a:r>
            <a:r>
              <a:rPr lang="en-US" sz="1200" dirty="0" smtClean="0">
                <a:latin typeface="Arial" panose="020B0604020202020204" pitchFamily="34" charset="0"/>
                <a:cs typeface="Arial" panose="020B0604020202020204" pitchFamily="34" charset="0"/>
              </a:rPr>
              <a:t>A33E6FBCAE1E3FC8462507E2E044</a:t>
            </a:r>
            <a:endParaRPr lang="lv-LV" sz="1200" dirty="0" smtClean="0">
              <a:latin typeface="Arial" panose="020B0604020202020204" pitchFamily="34" charset="0"/>
              <a:cs typeface="Arial" panose="020B0604020202020204" pitchFamily="34" charset="0"/>
            </a:endParaRPr>
          </a:p>
          <a:p>
            <a:pPr marL="0" indent="0" algn="just">
              <a:buNone/>
            </a:pPr>
            <a:r>
              <a:rPr lang="en-US" sz="1200" dirty="0">
                <a:latin typeface="Arial" panose="020B0604020202020204" pitchFamily="34" charset="0"/>
                <a:cs typeface="Arial" panose="020B0604020202020204" pitchFamily="34" charset="0"/>
              </a:rPr>
              <a:t>Fives, H., Huebner, W., Birnbaum, A. S., &amp; </a:t>
            </a:r>
            <a:r>
              <a:rPr lang="en-US" sz="1200" dirty="0" err="1">
                <a:latin typeface="Arial" panose="020B0604020202020204" pitchFamily="34" charset="0"/>
                <a:cs typeface="Arial" panose="020B0604020202020204" pitchFamily="34" charset="0"/>
              </a:rPr>
              <a:t>Nicolich</a:t>
            </a:r>
            <a:r>
              <a:rPr lang="en-US" sz="1200" dirty="0">
                <a:latin typeface="Arial" panose="020B0604020202020204" pitchFamily="34" charset="0"/>
                <a:cs typeface="Arial" panose="020B0604020202020204" pitchFamily="34" charset="0"/>
              </a:rPr>
              <a:t>, M. (2014). Developing a measure of scientific literacy for middle school students. Science Education, 98(4), 549–580. </a:t>
            </a:r>
            <a:r>
              <a:rPr lang="en-US" sz="1200" dirty="0">
                <a:latin typeface="Arial" panose="020B0604020202020204" pitchFamily="34" charset="0"/>
                <a:cs typeface="Arial" panose="020B0604020202020204" pitchFamily="34" charset="0"/>
                <a:hlinkClick r:id="rId4"/>
              </a:rPr>
              <a:t>https://</a:t>
            </a:r>
            <a:r>
              <a:rPr lang="en-US" sz="1200" dirty="0" smtClean="0">
                <a:latin typeface="Arial" panose="020B0604020202020204" pitchFamily="34" charset="0"/>
                <a:cs typeface="Arial" panose="020B0604020202020204" pitchFamily="34" charset="0"/>
                <a:hlinkClick r:id="rId4"/>
              </a:rPr>
              <a:t>doi.org/10.1002/sce.21115</a:t>
            </a:r>
            <a:endParaRPr lang="lv-LV" sz="1200" dirty="0" smtClean="0">
              <a:latin typeface="Arial" panose="020B0604020202020204" pitchFamily="34" charset="0"/>
              <a:cs typeface="Arial" panose="020B0604020202020204" pitchFamily="34" charset="0"/>
            </a:endParaRPr>
          </a:p>
          <a:p>
            <a:pPr marL="0" indent="0" algn="just">
              <a:buNone/>
            </a:pPr>
            <a:r>
              <a:rPr lang="en-US" sz="1200" dirty="0" err="1">
                <a:latin typeface="Arial" panose="020B0604020202020204" pitchFamily="34" charset="0"/>
                <a:cs typeface="Arial" panose="020B0604020202020204" pitchFamily="34" charset="0"/>
              </a:rPr>
              <a:t>Pratiwi</a:t>
            </a:r>
            <a:r>
              <a:rPr lang="en-US" sz="1200" dirty="0">
                <a:latin typeface="Arial" panose="020B0604020202020204" pitchFamily="34" charset="0"/>
                <a:cs typeface="Arial" panose="020B0604020202020204" pitchFamily="34" charset="0"/>
              </a:rPr>
              <a:t>, S. N., </a:t>
            </a:r>
            <a:r>
              <a:rPr lang="en-US" sz="1200" dirty="0" err="1">
                <a:latin typeface="Arial" panose="020B0604020202020204" pitchFamily="34" charset="0"/>
                <a:cs typeface="Arial" panose="020B0604020202020204" pitchFamily="34" charset="0"/>
              </a:rPr>
              <a:t>Cari</a:t>
            </a:r>
            <a:r>
              <a:rPr lang="en-US" sz="1200" dirty="0">
                <a:latin typeface="Arial" panose="020B0604020202020204" pitchFamily="34" charset="0"/>
                <a:cs typeface="Arial" panose="020B0604020202020204" pitchFamily="34" charset="0"/>
              </a:rPr>
              <a:t>, C., &amp; </a:t>
            </a:r>
            <a:r>
              <a:rPr lang="en-US" sz="1200" dirty="0" err="1">
                <a:latin typeface="Arial" panose="020B0604020202020204" pitchFamily="34" charset="0"/>
                <a:cs typeface="Arial" panose="020B0604020202020204" pitchFamily="34" charset="0"/>
              </a:rPr>
              <a:t>Aminah</a:t>
            </a:r>
            <a:r>
              <a:rPr lang="en-US" sz="1200" dirty="0">
                <a:latin typeface="Arial" panose="020B0604020202020204" pitchFamily="34" charset="0"/>
                <a:cs typeface="Arial" panose="020B0604020202020204" pitchFamily="34" charset="0"/>
              </a:rPr>
              <a:t>, N. S. (2019). The 21st century science learning with student science literacy. </a:t>
            </a:r>
            <a:r>
              <a:rPr lang="en-US" sz="1200" dirty="0" err="1">
                <a:latin typeface="Arial" panose="020B0604020202020204" pitchFamily="34" charset="0"/>
                <a:cs typeface="Arial" panose="020B0604020202020204" pitchFamily="34" charset="0"/>
              </a:rPr>
              <a:t>Jurnal</a:t>
            </a:r>
            <a:r>
              <a:rPr lang="en-US" sz="1200" dirty="0">
                <a:latin typeface="Arial" panose="020B0604020202020204" pitchFamily="34" charset="0"/>
                <a:cs typeface="Arial" panose="020B0604020202020204" pitchFamily="34" charset="0"/>
              </a:rPr>
              <a:t> </a:t>
            </a:r>
            <a:r>
              <a:rPr lang="en-US" sz="1200" dirty="0" err="1">
                <a:latin typeface="Arial" panose="020B0604020202020204" pitchFamily="34" charset="0"/>
                <a:cs typeface="Arial" panose="020B0604020202020204" pitchFamily="34" charset="0"/>
              </a:rPr>
              <a:t>Materi</a:t>
            </a:r>
            <a:r>
              <a:rPr lang="en-US" sz="1200" dirty="0">
                <a:latin typeface="Arial" panose="020B0604020202020204" pitchFamily="34" charset="0"/>
                <a:cs typeface="Arial" panose="020B0604020202020204" pitchFamily="34" charset="0"/>
              </a:rPr>
              <a:t> Dan </a:t>
            </a:r>
            <a:r>
              <a:rPr lang="en-US" sz="1200" dirty="0" err="1">
                <a:latin typeface="Arial" panose="020B0604020202020204" pitchFamily="34" charset="0"/>
                <a:cs typeface="Arial" panose="020B0604020202020204" pitchFamily="34" charset="0"/>
              </a:rPr>
              <a:t>Pembelajaran</a:t>
            </a:r>
            <a:r>
              <a:rPr lang="en-US" sz="1200" dirty="0">
                <a:latin typeface="Arial" panose="020B0604020202020204" pitchFamily="34" charset="0"/>
                <a:cs typeface="Arial" panose="020B0604020202020204" pitchFamily="34" charset="0"/>
              </a:rPr>
              <a:t> </a:t>
            </a:r>
            <a:r>
              <a:rPr lang="en-US" sz="1200" dirty="0" err="1">
                <a:latin typeface="Arial" panose="020B0604020202020204" pitchFamily="34" charset="0"/>
                <a:cs typeface="Arial" panose="020B0604020202020204" pitchFamily="34" charset="0"/>
              </a:rPr>
              <a:t>Fisika</a:t>
            </a:r>
            <a:r>
              <a:rPr lang="en-US" sz="1200" dirty="0">
                <a:latin typeface="Arial" panose="020B0604020202020204" pitchFamily="34" charset="0"/>
                <a:cs typeface="Arial" panose="020B0604020202020204" pitchFamily="34" charset="0"/>
              </a:rPr>
              <a:t> (JMPF), 9, 34–42. </a:t>
            </a:r>
            <a:r>
              <a:rPr lang="en-US" sz="1200" dirty="0">
                <a:latin typeface="Arial" panose="020B0604020202020204" pitchFamily="34" charset="0"/>
                <a:cs typeface="Arial" panose="020B0604020202020204" pitchFamily="34" charset="0"/>
                <a:hlinkClick r:id="rId5"/>
              </a:rPr>
              <a:t>https://doi.org/10.20961/jmp </a:t>
            </a:r>
            <a:r>
              <a:rPr lang="en-US" sz="1200" dirty="0" smtClean="0">
                <a:latin typeface="Arial" panose="020B0604020202020204" pitchFamily="34" charset="0"/>
                <a:cs typeface="Arial" panose="020B0604020202020204" pitchFamily="34" charset="0"/>
                <a:hlinkClick r:id="rId5"/>
              </a:rPr>
              <a:t>f.v9i1.31612</a:t>
            </a:r>
            <a:endParaRPr lang="lv-LV" sz="1200" dirty="0" smtClean="0">
              <a:latin typeface="Arial" panose="020B0604020202020204" pitchFamily="34" charset="0"/>
              <a:cs typeface="Arial" panose="020B0604020202020204" pitchFamily="34" charset="0"/>
            </a:endParaRPr>
          </a:p>
          <a:p>
            <a:pPr marL="0" indent="0" algn="just">
              <a:buNone/>
            </a:pPr>
            <a:r>
              <a:rPr lang="lv-LV" sz="1200" dirty="0" err="1">
                <a:latin typeface="Arial" panose="020B0604020202020204" pitchFamily="34" charset="0"/>
                <a:cs typeface="Arial" panose="020B0604020202020204" pitchFamily="34" charset="0"/>
              </a:rPr>
              <a:t>Putri</a:t>
            </a:r>
            <a:r>
              <a:rPr lang="lv-LV" sz="1200" dirty="0">
                <a:latin typeface="Arial" panose="020B0604020202020204" pitchFamily="34" charset="0"/>
                <a:cs typeface="Arial" panose="020B0604020202020204" pitchFamily="34" charset="0"/>
              </a:rPr>
              <a:t>, I.B.K. ., &amp; </a:t>
            </a:r>
            <a:r>
              <a:rPr lang="lv-LV" sz="1200" dirty="0" err="1">
                <a:latin typeface="Arial" panose="020B0604020202020204" pitchFamily="34" charset="0"/>
                <a:cs typeface="Arial" panose="020B0604020202020204" pitchFamily="34" charset="0"/>
              </a:rPr>
              <a:t>Wulandari</a:t>
            </a:r>
            <a:r>
              <a:rPr lang="lv-LV" sz="1200" dirty="0">
                <a:latin typeface="Arial" panose="020B0604020202020204" pitchFamily="34" charset="0"/>
                <a:cs typeface="Arial" panose="020B0604020202020204" pitchFamily="34" charset="0"/>
              </a:rPr>
              <a:t>, F. (2022). </a:t>
            </a:r>
            <a:r>
              <a:rPr lang="lv-LV" sz="1200" dirty="0" err="1">
                <a:latin typeface="Arial" panose="020B0604020202020204" pitchFamily="34" charset="0"/>
                <a:cs typeface="Arial" panose="020B0604020202020204" pitchFamily="34" charset="0"/>
              </a:rPr>
              <a:t>Scientific</a:t>
            </a:r>
            <a:r>
              <a:rPr lang="lv-LV" sz="1200" dirty="0">
                <a:latin typeface="Arial" panose="020B0604020202020204" pitchFamily="34" charset="0"/>
                <a:cs typeface="Arial" panose="020B0604020202020204" pitchFamily="34" charset="0"/>
              </a:rPr>
              <a:t> </a:t>
            </a:r>
            <a:r>
              <a:rPr lang="lv-LV" sz="1200" dirty="0" err="1">
                <a:latin typeface="Arial" panose="020B0604020202020204" pitchFamily="34" charset="0"/>
                <a:cs typeface="Arial" panose="020B0604020202020204" pitchFamily="34" charset="0"/>
              </a:rPr>
              <a:t>Literacy</a:t>
            </a:r>
            <a:r>
              <a:rPr lang="lv-LV" sz="1200" dirty="0">
                <a:latin typeface="Arial" panose="020B0604020202020204" pitchFamily="34" charset="0"/>
                <a:cs typeface="Arial" panose="020B0604020202020204" pitchFamily="34" charset="0"/>
              </a:rPr>
              <a:t> </a:t>
            </a:r>
            <a:r>
              <a:rPr lang="lv-LV" sz="1200" dirty="0" err="1">
                <a:latin typeface="Arial" panose="020B0604020202020204" pitchFamily="34" charset="0"/>
                <a:cs typeface="Arial" panose="020B0604020202020204" pitchFamily="34" charset="0"/>
              </a:rPr>
              <a:t>Skill</a:t>
            </a:r>
            <a:r>
              <a:rPr lang="lv-LV" sz="1200" dirty="0">
                <a:latin typeface="Arial" panose="020B0604020202020204" pitchFamily="34" charset="0"/>
                <a:cs typeface="Arial" panose="020B0604020202020204" pitchFamily="34" charset="0"/>
              </a:rPr>
              <a:t> </a:t>
            </a:r>
            <a:r>
              <a:rPr lang="lv-LV" sz="1200" dirty="0" err="1">
                <a:latin typeface="Arial" panose="020B0604020202020204" pitchFamily="34" charset="0"/>
                <a:cs typeface="Arial" panose="020B0604020202020204" pitchFamily="34" charset="0"/>
              </a:rPr>
              <a:t>Through</a:t>
            </a:r>
            <a:r>
              <a:rPr lang="lv-LV" sz="1200" dirty="0">
                <a:latin typeface="Arial" panose="020B0604020202020204" pitchFamily="34" charset="0"/>
                <a:cs typeface="Arial" panose="020B0604020202020204" pitchFamily="34" charset="0"/>
              </a:rPr>
              <a:t> </a:t>
            </a:r>
            <a:r>
              <a:rPr lang="lv-LV" sz="1200" dirty="0" err="1">
                <a:latin typeface="Arial" panose="020B0604020202020204" pitchFamily="34" charset="0"/>
                <a:cs typeface="Arial" panose="020B0604020202020204" pitchFamily="34" charset="0"/>
              </a:rPr>
              <a:t>Digital</a:t>
            </a:r>
            <a:r>
              <a:rPr lang="lv-LV" sz="1200" dirty="0">
                <a:latin typeface="Arial" panose="020B0604020202020204" pitchFamily="34" charset="0"/>
                <a:cs typeface="Arial" panose="020B0604020202020204" pitchFamily="34" charset="0"/>
              </a:rPr>
              <a:t> </a:t>
            </a:r>
            <a:r>
              <a:rPr lang="lv-LV" sz="1200" dirty="0" err="1">
                <a:latin typeface="Arial" panose="020B0604020202020204" pitchFamily="34" charset="0"/>
                <a:cs typeface="Arial" panose="020B0604020202020204" pitchFamily="34" charset="0"/>
              </a:rPr>
              <a:t>Media</a:t>
            </a:r>
            <a:r>
              <a:rPr lang="lv-LV" sz="1200" dirty="0">
                <a:latin typeface="Arial" panose="020B0604020202020204" pitchFamily="34" charset="0"/>
                <a:cs typeface="Arial" panose="020B0604020202020204" pitchFamily="34" charset="0"/>
              </a:rPr>
              <a:t> Professional </a:t>
            </a:r>
            <a:r>
              <a:rPr lang="lv-LV" sz="1200" dirty="0" err="1">
                <a:latin typeface="Arial" panose="020B0604020202020204" pitchFamily="34" charset="0"/>
                <a:cs typeface="Arial" panose="020B0604020202020204" pitchFamily="34" charset="0"/>
              </a:rPr>
              <a:t>Pdf</a:t>
            </a:r>
            <a:r>
              <a:rPr lang="lv-LV" sz="1200" dirty="0">
                <a:latin typeface="Arial" panose="020B0604020202020204" pitchFamily="34" charset="0"/>
                <a:cs typeface="Arial" panose="020B0604020202020204" pitchFamily="34" charset="0"/>
              </a:rPr>
              <a:t> </a:t>
            </a:r>
            <a:r>
              <a:rPr lang="lv-LV" sz="1200" dirty="0" err="1">
                <a:latin typeface="Arial" panose="020B0604020202020204" pitchFamily="34" charset="0"/>
                <a:cs typeface="Arial" panose="020B0604020202020204" pitchFamily="34" charset="0"/>
              </a:rPr>
              <a:t>Flip</a:t>
            </a:r>
            <a:r>
              <a:rPr lang="lv-LV" sz="1200" dirty="0">
                <a:latin typeface="Arial" panose="020B0604020202020204" pitchFamily="34" charset="0"/>
                <a:cs typeface="Arial" panose="020B0604020202020204" pitchFamily="34" charset="0"/>
              </a:rPr>
              <a:t> </a:t>
            </a:r>
            <a:r>
              <a:rPr lang="lv-LV" sz="1200" dirty="0" err="1">
                <a:latin typeface="Arial" panose="020B0604020202020204" pitchFamily="34" charset="0"/>
                <a:cs typeface="Arial" panose="020B0604020202020204" pitchFamily="34" charset="0"/>
              </a:rPr>
              <a:t>Based</a:t>
            </a:r>
            <a:r>
              <a:rPr lang="lv-LV" sz="1200" dirty="0">
                <a:latin typeface="Arial" panose="020B0604020202020204" pitchFamily="34" charset="0"/>
                <a:cs typeface="Arial" panose="020B0604020202020204" pitchFamily="34" charset="0"/>
              </a:rPr>
              <a:t> </a:t>
            </a:r>
            <a:r>
              <a:rPr lang="lv-LV" sz="1200" dirty="0" err="1">
                <a:latin typeface="Arial" panose="020B0604020202020204" pitchFamily="34" charset="0"/>
                <a:cs typeface="Arial" panose="020B0604020202020204" pitchFamily="34" charset="0"/>
              </a:rPr>
              <a:t>Book</a:t>
            </a:r>
            <a:r>
              <a:rPr lang="lv-LV" sz="1200" dirty="0">
                <a:latin typeface="Arial" panose="020B0604020202020204" pitchFamily="34" charset="0"/>
                <a:cs typeface="Arial" panose="020B0604020202020204" pitchFamily="34" charset="0"/>
              </a:rPr>
              <a:t> </a:t>
            </a:r>
            <a:r>
              <a:rPr lang="lv-LV" sz="1200" dirty="0" err="1">
                <a:latin typeface="Arial" panose="020B0604020202020204" pitchFamily="34" charset="0"/>
                <a:cs typeface="Arial" panose="020B0604020202020204" pitchFamily="34" charset="0"/>
              </a:rPr>
              <a:t>in</a:t>
            </a:r>
            <a:r>
              <a:rPr lang="lv-LV" sz="1200" dirty="0">
                <a:latin typeface="Arial" panose="020B0604020202020204" pitchFamily="34" charset="0"/>
                <a:cs typeface="Arial" panose="020B0604020202020204" pitchFamily="34" charset="0"/>
              </a:rPr>
              <a:t> </a:t>
            </a:r>
            <a:r>
              <a:rPr lang="lv-LV" sz="1200" dirty="0" err="1">
                <a:latin typeface="Arial" panose="020B0604020202020204" pitchFamily="34" charset="0"/>
                <a:cs typeface="Arial" panose="020B0604020202020204" pitchFamily="34" charset="0"/>
              </a:rPr>
              <a:t>Elementary</a:t>
            </a:r>
            <a:r>
              <a:rPr lang="lv-LV" sz="1200" dirty="0">
                <a:latin typeface="Arial" panose="020B0604020202020204" pitchFamily="34" charset="0"/>
                <a:cs typeface="Arial" panose="020B0604020202020204" pitchFamily="34" charset="0"/>
              </a:rPr>
              <a:t> School. </a:t>
            </a:r>
            <a:r>
              <a:rPr lang="lv-LV" sz="1200" dirty="0" err="1">
                <a:latin typeface="Arial" panose="020B0604020202020204" pitchFamily="34" charset="0"/>
                <a:cs typeface="Arial" panose="020B0604020202020204" pitchFamily="34" charset="0"/>
              </a:rPr>
              <a:t>Jurnal</a:t>
            </a:r>
            <a:r>
              <a:rPr lang="lv-LV" sz="1200" dirty="0">
                <a:latin typeface="Arial" panose="020B0604020202020204" pitchFamily="34" charset="0"/>
                <a:cs typeface="Arial" panose="020B0604020202020204" pitchFamily="34" charset="0"/>
              </a:rPr>
              <a:t> </a:t>
            </a:r>
            <a:r>
              <a:rPr lang="lv-LV" sz="1200" dirty="0" err="1">
                <a:latin typeface="Arial" panose="020B0604020202020204" pitchFamily="34" charset="0"/>
                <a:cs typeface="Arial" panose="020B0604020202020204" pitchFamily="34" charset="0"/>
              </a:rPr>
              <a:t>Penelitian</a:t>
            </a:r>
            <a:r>
              <a:rPr lang="lv-LV" sz="1200" dirty="0">
                <a:latin typeface="Arial" panose="020B0604020202020204" pitchFamily="34" charset="0"/>
                <a:cs typeface="Arial" panose="020B0604020202020204" pitchFamily="34" charset="0"/>
              </a:rPr>
              <a:t> </a:t>
            </a:r>
            <a:r>
              <a:rPr lang="lv-LV" sz="1200" dirty="0" err="1">
                <a:latin typeface="Arial" panose="020B0604020202020204" pitchFamily="34" charset="0"/>
                <a:cs typeface="Arial" panose="020B0604020202020204" pitchFamily="34" charset="0"/>
              </a:rPr>
              <a:t>Pendidikan</a:t>
            </a:r>
            <a:r>
              <a:rPr lang="lv-LV" sz="1200" dirty="0">
                <a:latin typeface="Arial" panose="020B0604020202020204" pitchFamily="34" charset="0"/>
                <a:cs typeface="Arial" panose="020B0604020202020204" pitchFamily="34" charset="0"/>
              </a:rPr>
              <a:t> IPA, 8(5), 2266–2271. https://doi.org/10.29303/jppipa.v8i5.2181</a:t>
            </a:r>
            <a:endParaRPr lang="lv-LV" sz="1200" dirty="0" smtClean="0">
              <a:latin typeface="Arial" panose="020B0604020202020204" pitchFamily="34" charset="0"/>
              <a:cs typeface="Arial" panose="020B0604020202020204" pitchFamily="34" charset="0"/>
            </a:endParaRPr>
          </a:p>
          <a:p>
            <a:pPr marL="0" indent="0" algn="just">
              <a:buNone/>
            </a:pPr>
            <a:r>
              <a:rPr lang="en-US" sz="1200" dirty="0" err="1" smtClean="0">
                <a:latin typeface="Arial" panose="020B0604020202020204" pitchFamily="34" charset="0"/>
                <a:cs typeface="Arial" panose="020B0604020202020204" pitchFamily="34" charset="0"/>
              </a:rPr>
              <a:t>Jufrida</a:t>
            </a:r>
            <a:r>
              <a:rPr lang="en-US" sz="1200" dirty="0">
                <a:latin typeface="Arial" panose="020B0604020202020204" pitchFamily="34" charset="0"/>
                <a:cs typeface="Arial" panose="020B0604020202020204" pitchFamily="34" charset="0"/>
              </a:rPr>
              <a:t>, J., </a:t>
            </a:r>
            <a:r>
              <a:rPr lang="en-US" sz="1200" dirty="0" err="1">
                <a:latin typeface="Arial" panose="020B0604020202020204" pitchFamily="34" charset="0"/>
                <a:cs typeface="Arial" panose="020B0604020202020204" pitchFamily="34" charset="0"/>
              </a:rPr>
              <a:t>Basuki</a:t>
            </a:r>
            <a:r>
              <a:rPr lang="en-US" sz="1200" dirty="0">
                <a:latin typeface="Arial" panose="020B0604020202020204" pitchFamily="34" charset="0"/>
                <a:cs typeface="Arial" panose="020B0604020202020204" pitchFamily="34" charset="0"/>
              </a:rPr>
              <a:t>, F. R., </a:t>
            </a:r>
            <a:r>
              <a:rPr lang="en-US" sz="1200" dirty="0" err="1">
                <a:latin typeface="Arial" panose="020B0604020202020204" pitchFamily="34" charset="0"/>
                <a:cs typeface="Arial" panose="020B0604020202020204" pitchFamily="34" charset="0"/>
              </a:rPr>
              <a:t>Kurniawan</a:t>
            </a:r>
            <a:r>
              <a:rPr lang="en-US" sz="1200" dirty="0">
                <a:latin typeface="Arial" panose="020B0604020202020204" pitchFamily="34" charset="0"/>
                <a:cs typeface="Arial" panose="020B0604020202020204" pitchFamily="34" charset="0"/>
              </a:rPr>
              <a:t>, W., </a:t>
            </a:r>
            <a:r>
              <a:rPr lang="en-US" sz="1200" dirty="0" err="1">
                <a:latin typeface="Arial" panose="020B0604020202020204" pitchFamily="34" charset="0"/>
                <a:cs typeface="Arial" panose="020B0604020202020204" pitchFamily="34" charset="0"/>
              </a:rPr>
              <a:t>Pangestu</a:t>
            </a:r>
            <a:r>
              <a:rPr lang="en-US" sz="1200" dirty="0">
                <a:latin typeface="Arial" panose="020B0604020202020204" pitchFamily="34" charset="0"/>
                <a:cs typeface="Arial" panose="020B0604020202020204" pitchFamily="34" charset="0"/>
              </a:rPr>
              <a:t>, M. D., &amp; </a:t>
            </a:r>
            <a:r>
              <a:rPr lang="en-US" sz="1200" dirty="0" err="1">
                <a:latin typeface="Arial" panose="020B0604020202020204" pitchFamily="34" charset="0"/>
                <a:cs typeface="Arial" panose="020B0604020202020204" pitchFamily="34" charset="0"/>
              </a:rPr>
              <a:t>Fitaloka</a:t>
            </a:r>
            <a:r>
              <a:rPr lang="en-US" sz="1200" dirty="0">
                <a:latin typeface="Arial" panose="020B0604020202020204" pitchFamily="34" charset="0"/>
                <a:cs typeface="Arial" panose="020B0604020202020204" pitchFamily="34" charset="0"/>
              </a:rPr>
              <a:t>, O. (2019). Scientific literacy and science learning achievement at junior high school. International Journal of Evaluation and Research in Education, 8(4), 630–636. </a:t>
            </a:r>
            <a:r>
              <a:rPr lang="en-US" sz="1200" dirty="0">
                <a:latin typeface="Arial" panose="020B0604020202020204" pitchFamily="34" charset="0"/>
                <a:cs typeface="Arial" panose="020B0604020202020204" pitchFamily="34" charset="0"/>
                <a:hlinkClick r:id="rId6"/>
              </a:rPr>
              <a:t>https://</a:t>
            </a:r>
            <a:r>
              <a:rPr lang="en-US" sz="1200" dirty="0" smtClean="0">
                <a:latin typeface="Arial" panose="020B0604020202020204" pitchFamily="34" charset="0"/>
                <a:cs typeface="Arial" panose="020B0604020202020204" pitchFamily="34" charset="0"/>
                <a:hlinkClick r:id="rId6"/>
              </a:rPr>
              <a:t>doi.org/10.11591/ijere.v8i4.20312</a:t>
            </a:r>
            <a:endParaRPr lang="lv-LV" sz="1200" dirty="0" smtClean="0">
              <a:latin typeface="Arial" panose="020B0604020202020204" pitchFamily="34" charset="0"/>
              <a:cs typeface="Arial" panose="020B0604020202020204" pitchFamily="34" charset="0"/>
            </a:endParaRPr>
          </a:p>
          <a:p>
            <a:pPr marL="0" indent="0" algn="just">
              <a:buNone/>
            </a:pPr>
            <a:r>
              <a:rPr lang="en-US" sz="1200" dirty="0" err="1">
                <a:latin typeface="Arial" panose="020B0604020202020204" pitchFamily="34" charset="0"/>
                <a:cs typeface="Arial" panose="020B0604020202020204" pitchFamily="34" charset="0"/>
              </a:rPr>
              <a:t>Petko</a:t>
            </a:r>
            <a:r>
              <a:rPr lang="en-US" sz="1200" dirty="0">
                <a:latin typeface="Arial" panose="020B0604020202020204" pitchFamily="34" charset="0"/>
                <a:cs typeface="Arial" panose="020B0604020202020204" pitchFamily="34" charset="0"/>
              </a:rPr>
              <a:t>, D., </a:t>
            </a:r>
            <a:r>
              <a:rPr lang="en-US" sz="1200" dirty="0" err="1">
                <a:latin typeface="Arial" panose="020B0604020202020204" pitchFamily="34" charset="0"/>
                <a:cs typeface="Arial" panose="020B0604020202020204" pitchFamily="34" charset="0"/>
              </a:rPr>
              <a:t>Prasse</a:t>
            </a:r>
            <a:r>
              <a:rPr lang="en-US" sz="1200" dirty="0">
                <a:latin typeface="Arial" panose="020B0604020202020204" pitchFamily="34" charset="0"/>
                <a:cs typeface="Arial" panose="020B0604020202020204" pitchFamily="34" charset="0"/>
              </a:rPr>
              <a:t>, D., &amp; </a:t>
            </a:r>
            <a:r>
              <a:rPr lang="en-US" sz="1200" dirty="0" err="1">
                <a:latin typeface="Arial" panose="020B0604020202020204" pitchFamily="34" charset="0"/>
                <a:cs typeface="Arial" panose="020B0604020202020204" pitchFamily="34" charset="0"/>
              </a:rPr>
              <a:t>Cantieni</a:t>
            </a:r>
            <a:r>
              <a:rPr lang="en-US" sz="1200" dirty="0">
                <a:latin typeface="Arial" panose="020B0604020202020204" pitchFamily="34" charset="0"/>
                <a:cs typeface="Arial" panose="020B0604020202020204" pitchFamily="34" charset="0"/>
              </a:rPr>
              <a:t>, A. (2018b). The interplay of school readiness and teacher readiness for educational technology integration: a structural equation model. Computers in the Schools, 35(1), 1–18. https://doi.org/10.1080/07380569.2018.1428007.</a:t>
            </a:r>
            <a:endParaRPr lang="lv-LV" sz="1200" dirty="0" smtClean="0">
              <a:latin typeface="Arial" panose="020B0604020202020204" pitchFamily="34" charset="0"/>
              <a:cs typeface="Arial" panose="020B0604020202020204" pitchFamily="34" charset="0"/>
            </a:endParaRPr>
          </a:p>
          <a:p>
            <a:pPr marL="0" indent="0" algn="just">
              <a:buNone/>
            </a:pPr>
            <a:r>
              <a:rPr lang="en-US" sz="1200" dirty="0">
                <a:latin typeface="Arial" panose="020B0604020202020204" pitchFamily="34" charset="0"/>
                <a:cs typeface="Arial" panose="020B0604020202020204" pitchFamily="34" charset="0"/>
              </a:rPr>
              <a:t>S. </a:t>
            </a:r>
            <a:r>
              <a:rPr lang="en-US" sz="1200" dirty="0" err="1">
                <a:latin typeface="Arial" panose="020B0604020202020204" pitchFamily="34" charset="0"/>
                <a:cs typeface="Arial" panose="020B0604020202020204" pitchFamily="34" charset="0"/>
              </a:rPr>
              <a:t>Suryanti</a:t>
            </a:r>
            <a:r>
              <a:rPr lang="en-US" sz="1200" dirty="0">
                <a:latin typeface="Arial" panose="020B0604020202020204" pitchFamily="34" charset="0"/>
                <a:cs typeface="Arial" panose="020B0604020202020204" pitchFamily="34" charset="0"/>
              </a:rPr>
              <a:t>, </a:t>
            </a:r>
            <a:r>
              <a:rPr lang="en-US" sz="1200" dirty="0" err="1">
                <a:latin typeface="Arial" panose="020B0604020202020204" pitchFamily="34" charset="0"/>
                <a:cs typeface="Arial" panose="020B0604020202020204" pitchFamily="34" charset="0"/>
              </a:rPr>
              <a:t>Wahono</a:t>
            </a:r>
            <a:r>
              <a:rPr lang="en-US" sz="1200" dirty="0">
                <a:latin typeface="Arial" panose="020B0604020202020204" pitchFamily="34" charset="0"/>
                <a:cs typeface="Arial" panose="020B0604020202020204" pitchFamily="34" charset="0"/>
              </a:rPr>
              <a:t> Widodo, and </a:t>
            </a:r>
            <a:r>
              <a:rPr lang="en-US" sz="1200" dirty="0" err="1">
                <a:latin typeface="Arial" panose="020B0604020202020204" pitchFamily="34" charset="0"/>
                <a:cs typeface="Arial" panose="020B0604020202020204" pitchFamily="34" charset="0"/>
              </a:rPr>
              <a:t>Yoyok</a:t>
            </a:r>
            <a:r>
              <a:rPr lang="en-US" sz="1200" dirty="0">
                <a:latin typeface="Arial" panose="020B0604020202020204" pitchFamily="34" charset="0"/>
                <a:cs typeface="Arial" panose="020B0604020202020204" pitchFamily="34" charset="0"/>
              </a:rPr>
              <a:t> </a:t>
            </a:r>
            <a:r>
              <a:rPr lang="en-US" sz="1200" dirty="0" err="1">
                <a:latin typeface="Arial" panose="020B0604020202020204" pitchFamily="34" charset="0"/>
                <a:cs typeface="Arial" panose="020B0604020202020204" pitchFamily="34" charset="0"/>
              </a:rPr>
              <a:t>Yermiandhoko</a:t>
            </a:r>
            <a:r>
              <a:rPr lang="en-US" sz="1200" dirty="0">
                <a:latin typeface="Arial" panose="020B0604020202020204" pitchFamily="34" charset="0"/>
                <a:cs typeface="Arial" panose="020B0604020202020204" pitchFamily="34" charset="0"/>
              </a:rPr>
              <a:t>, “Gadget-Based Interactive Multimedia on Socio-Scientific Issues to Improve Elementary Students’ Scientific Literacy,” International Journal of Interactive Mobile Technologies 15, no. 1 (2021): 56–69, https://doi.org/10.3991/IJIM.V15I01.13675</a:t>
            </a:r>
            <a:endParaRPr lang="lv-LV" sz="1200" dirty="0" smtClean="0">
              <a:latin typeface="Arial" panose="020B0604020202020204" pitchFamily="34" charset="0"/>
              <a:cs typeface="Arial" panose="020B0604020202020204" pitchFamily="34" charset="0"/>
            </a:endParaRPr>
          </a:p>
          <a:p>
            <a:pPr marL="0" indent="0" algn="just">
              <a:buNone/>
            </a:pP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7149992"/>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Title 1"/>
          <p:cNvSpPr txBox="1">
            <a:spLocks noGrp="1"/>
          </p:cNvSpPr>
          <p:nvPr>
            <p:ph type="title"/>
          </p:nvPr>
        </p:nvSpPr>
        <p:spPr>
          <a:xfrm>
            <a:off x="385482" y="914398"/>
            <a:ext cx="5253317" cy="2805956"/>
          </a:xfrm>
          <a:prstGeom prst="rect">
            <a:avLst/>
          </a:prstGeom>
        </p:spPr>
        <p:txBody>
          <a:bodyPr/>
          <a:lstStyle/>
          <a:p>
            <a:pPr algn="ctr">
              <a:defRPr b="1">
                <a:solidFill>
                  <a:srgbClr val="1B5089"/>
                </a:solidFill>
                <a:latin typeface="Arial"/>
                <a:ea typeface="Arial"/>
                <a:cs typeface="Arial"/>
                <a:sym typeface="Arial"/>
              </a:defRPr>
            </a:pPr>
            <a:r>
              <a:t>Paldies par uzmanību!</a:t>
            </a:r>
            <a:br/>
            <a:endParaRPr/>
          </a:p>
        </p:txBody>
      </p:sp>
      <p:pic>
        <p:nvPicPr>
          <p:cNvPr id="154" name="Picture Placeholder 6" descr="Picture Placeholder 6"/>
          <p:cNvPicPr>
            <a:picLocks noGrp="1" noChangeAspect="1"/>
          </p:cNvPicPr>
          <p:nvPr>
            <p:ph type="pic" sz="half" idx="21"/>
          </p:nvPr>
        </p:nvPicPr>
        <p:blipFill>
          <a:blip r:embed="rId3"/>
          <a:srcRect l="15681" r="15681"/>
          <a:stretch>
            <a:fillRect/>
          </a:stretch>
        </p:blipFill>
        <p:spPr>
          <a:xfrm>
            <a:off x="6059487" y="457200"/>
            <a:ext cx="5567363" cy="5403850"/>
          </a:xfrm>
          <a:prstGeom prst="rect">
            <a:avLst/>
          </a:prstGeom>
        </p:spPr>
      </p:pic>
      <p:sp>
        <p:nvSpPr>
          <p:cNvPr id="4" name="Rectangle 3"/>
          <p:cNvSpPr/>
          <p:nvPr/>
        </p:nvSpPr>
        <p:spPr>
          <a:xfrm>
            <a:off x="129855" y="5813031"/>
            <a:ext cx="6096000" cy="461665"/>
          </a:xfrm>
          <a:prstGeom prst="rect">
            <a:avLst/>
          </a:prstGeom>
        </p:spPr>
        <p:txBody>
          <a:bodyPr>
            <a:spAutoFit/>
          </a:bodyPr>
          <a:lstStyle/>
          <a:p>
            <a:r>
              <a:rPr lang="en-US" sz="1200" i="1" dirty="0" smtClean="0">
                <a:solidFill>
                  <a:schemeClr val="tx1"/>
                </a:solidFill>
              </a:rPr>
              <a:t>This </a:t>
            </a:r>
            <a:r>
              <a:rPr lang="lv-LV" sz="1200" i="1" dirty="0" err="1" smtClean="0">
                <a:solidFill>
                  <a:schemeClr val="tx1"/>
                </a:solidFill>
              </a:rPr>
              <a:t>research</a:t>
            </a:r>
            <a:r>
              <a:rPr lang="lv-LV" sz="1200" i="1" dirty="0" smtClean="0">
                <a:solidFill>
                  <a:schemeClr val="tx1"/>
                </a:solidFill>
              </a:rPr>
              <a:t> </a:t>
            </a:r>
            <a:r>
              <a:rPr lang="en-US" sz="1200" i="1" dirty="0" smtClean="0">
                <a:solidFill>
                  <a:schemeClr val="tx1"/>
                </a:solidFill>
              </a:rPr>
              <a:t>is </a:t>
            </a:r>
            <a:r>
              <a:rPr lang="en-US" sz="1200" i="1" dirty="0">
                <a:solidFill>
                  <a:schemeClr val="tx1"/>
                </a:solidFill>
              </a:rPr>
              <a:t>developed in the frame of the </a:t>
            </a:r>
            <a:r>
              <a:rPr lang="en-US" sz="1200" i="1" dirty="0" smtClean="0">
                <a:solidFill>
                  <a:schemeClr val="tx1"/>
                </a:solidFill>
              </a:rPr>
              <a:t>project</a:t>
            </a:r>
            <a:endParaRPr lang="lv-LV" sz="1200" i="1" dirty="0" smtClean="0">
              <a:solidFill>
                <a:schemeClr val="tx1"/>
              </a:solidFill>
            </a:endParaRPr>
          </a:p>
          <a:p>
            <a:r>
              <a:rPr lang="en-US" sz="1200" i="1" dirty="0" smtClean="0">
                <a:solidFill>
                  <a:schemeClr val="tx1"/>
                </a:solidFill>
              </a:rPr>
              <a:t> </a:t>
            </a:r>
            <a:r>
              <a:rPr lang="lv-LV" sz="1200" i="1" dirty="0" smtClean="0">
                <a:solidFill>
                  <a:schemeClr val="tx1"/>
                </a:solidFill>
              </a:rPr>
              <a:t>«</a:t>
            </a:r>
            <a:r>
              <a:rPr lang="en-US" sz="1200" i="1" dirty="0">
                <a:solidFill>
                  <a:schemeClr val="tx1"/>
                </a:solidFill>
              </a:rPr>
              <a:t>Scientific </a:t>
            </a:r>
            <a:r>
              <a:rPr lang="en-US" sz="1200" i="1" dirty="0" smtClean="0">
                <a:solidFill>
                  <a:schemeClr val="tx1"/>
                </a:solidFill>
              </a:rPr>
              <a:t>school </a:t>
            </a:r>
            <a:r>
              <a:rPr lang="en-US" sz="1200" i="1" dirty="0">
                <a:solidFill>
                  <a:schemeClr val="tx1"/>
                </a:solidFill>
              </a:rPr>
              <a:t>culture for sustainable society (ZIKS</a:t>
            </a:r>
            <a:r>
              <a:rPr lang="en-US" sz="1200" i="1" dirty="0" smtClean="0">
                <a:solidFill>
                  <a:schemeClr val="tx1"/>
                </a:solidFill>
              </a:rPr>
              <a:t>)</a:t>
            </a:r>
            <a:r>
              <a:rPr lang="lv-LV" sz="1200" i="1" dirty="0">
                <a:solidFill>
                  <a:schemeClr val="tx1"/>
                </a:solidFill>
              </a:rPr>
              <a:t> </a:t>
            </a:r>
            <a:r>
              <a:rPr lang="en-US" sz="1200" i="1" dirty="0">
                <a:solidFill>
                  <a:schemeClr val="tx1"/>
                </a:solidFill>
              </a:rPr>
              <a:t>lzp-2021/1-0135 </a:t>
            </a:r>
          </a:p>
        </p:txBody>
      </p:sp>
      <p:sp>
        <p:nvSpPr>
          <p:cNvPr id="2" name="Slide Number Placeholder 1"/>
          <p:cNvSpPr>
            <a:spLocks noGrp="1"/>
          </p:cNvSpPr>
          <p:nvPr>
            <p:ph type="sldNum" sz="quarter" idx="2"/>
          </p:nvPr>
        </p:nvSpPr>
        <p:spPr/>
        <p:txBody>
          <a:bodyPr/>
          <a:lstStyle/>
          <a:p>
            <a:fld id="{86CB4B4D-7CA3-9044-876B-883B54F8677D}" type="slidenum">
              <a:rPr lang="en-US" smtClean="0"/>
              <a:t>15</a:t>
            </a:fld>
            <a:endParaRPr lang="en-US"/>
          </a:p>
        </p:txBody>
      </p:sp>
      <p:pic>
        <p:nvPicPr>
          <p:cNvPr id="6" name="Picture 5"/>
          <p:cNvPicPr>
            <a:picLocks noChangeAspect="1"/>
          </p:cNvPicPr>
          <p:nvPr/>
        </p:nvPicPr>
        <p:blipFill>
          <a:blip r:embed="rId4"/>
          <a:stretch>
            <a:fillRect/>
          </a:stretch>
        </p:blipFill>
        <p:spPr>
          <a:xfrm>
            <a:off x="1588517" y="4078034"/>
            <a:ext cx="2674873" cy="1076988"/>
          </a:xfrm>
          <a:prstGeom prst="rect">
            <a:avLst/>
          </a:prstGeom>
        </p:spPr>
      </p:pic>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ida numura vietturis 3"/>
          <p:cNvSpPr>
            <a:spLocks noGrp="1"/>
          </p:cNvSpPr>
          <p:nvPr>
            <p:ph type="sldNum" sz="quarter" idx="2"/>
          </p:nvPr>
        </p:nvSpPr>
        <p:spPr/>
        <p:txBody>
          <a:bodyPr/>
          <a:lstStyle/>
          <a:p>
            <a:fld id="{52874D3B-0145-4B40-BC41-2631D243DCC0}" type="slidenum">
              <a:rPr lang="en-US" smtClean="0"/>
              <a:t>2</a:t>
            </a:fld>
            <a:endParaRPr lang="en-US" dirty="0"/>
          </a:p>
        </p:txBody>
      </p:sp>
      <p:sp>
        <p:nvSpPr>
          <p:cNvPr id="2" name="Virsraksts 1"/>
          <p:cNvSpPr>
            <a:spLocks noGrp="1"/>
          </p:cNvSpPr>
          <p:nvPr>
            <p:ph type="title" idx="4294967295"/>
          </p:nvPr>
        </p:nvSpPr>
        <p:spPr>
          <a:xfrm>
            <a:off x="792163" y="441325"/>
            <a:ext cx="11399837" cy="1100138"/>
          </a:xfrm>
        </p:spPr>
        <p:txBody>
          <a:bodyPr>
            <a:noAutofit/>
          </a:bodyPr>
          <a:lstStyle/>
          <a:p>
            <a:r>
              <a:rPr lang="lv-LV" dirty="0" err="1" smtClean="0">
                <a:solidFill>
                  <a:srgbClr val="1B5089"/>
                </a:solidFill>
                <a:latin typeface="Arial" panose="020B0604020202020204" pitchFamily="34" charset="0"/>
                <a:cs typeface="Arial" panose="020B0604020202020204" pitchFamily="34" charset="0"/>
              </a:rPr>
              <a:t>Introduction</a:t>
            </a:r>
            <a:endParaRPr lang="en-US" dirty="0">
              <a:solidFill>
                <a:srgbClr val="1B5089"/>
              </a:solidFill>
              <a:latin typeface="Arial" panose="020B0604020202020204" pitchFamily="34" charset="0"/>
              <a:cs typeface="Arial" panose="020B0604020202020204" pitchFamily="34" charset="0"/>
            </a:endParaRPr>
          </a:p>
        </p:txBody>
      </p:sp>
      <p:sp>
        <p:nvSpPr>
          <p:cNvPr id="3" name="Satura vietturis 2"/>
          <p:cNvSpPr>
            <a:spLocks noGrp="1"/>
          </p:cNvSpPr>
          <p:nvPr>
            <p:ph idx="4294967295"/>
          </p:nvPr>
        </p:nvSpPr>
        <p:spPr>
          <a:xfrm>
            <a:off x="573088" y="1709738"/>
            <a:ext cx="10749908" cy="4146313"/>
          </a:xfrm>
        </p:spPr>
        <p:txBody>
          <a:bodyPr>
            <a:normAutofit fontScale="62500" lnSpcReduction="20000"/>
          </a:bodyPr>
          <a:lstStyle/>
          <a:p>
            <a:pPr algn="just">
              <a:buFont typeface="Wingdings" panose="05000000000000000000" pitchFamily="2" charset="2"/>
              <a:buChar char="§"/>
            </a:pPr>
            <a:r>
              <a:rPr lang="lv-LV" dirty="0" err="1">
                <a:latin typeface="Arial" panose="020B0604020202020204" pitchFamily="34" charset="0"/>
                <a:cs typeface="Arial" panose="020B0604020202020204" pitchFamily="34" charset="0"/>
              </a:rPr>
              <a:t>The</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development</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of</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science</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technology</a:t>
            </a:r>
            <a:r>
              <a:rPr lang="lv-LV" dirty="0">
                <a:latin typeface="Arial" panose="020B0604020202020204" pitchFamily="34" charset="0"/>
                <a:cs typeface="Arial" panose="020B0604020202020204" pitchFamily="34" charset="0"/>
              </a:rPr>
              <a:t>, and </a:t>
            </a:r>
            <a:r>
              <a:rPr lang="lv-LV" dirty="0" err="1">
                <a:latin typeface="Arial" panose="020B0604020202020204" pitchFamily="34" charset="0"/>
                <a:cs typeface="Arial" panose="020B0604020202020204" pitchFamily="34" charset="0"/>
              </a:rPr>
              <a:t>global</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society</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requires</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continuous</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change</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in</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schools</a:t>
            </a:r>
            <a:r>
              <a:rPr lang="lv-LV" dirty="0" smtClean="0">
                <a:latin typeface="Arial" panose="020B0604020202020204" pitchFamily="34" charset="0"/>
                <a:cs typeface="Arial" panose="020B0604020202020204" pitchFamily="34" charset="0"/>
              </a:rPr>
              <a:t>.</a:t>
            </a:r>
          </a:p>
          <a:p>
            <a:pPr lvl="0" algn="just">
              <a:buFont typeface="Wingdings" panose="05000000000000000000" pitchFamily="2" charset="2"/>
              <a:buChar char="§"/>
            </a:pPr>
            <a:r>
              <a:rPr lang="lv-LV" dirty="0" err="1" smtClean="0">
                <a:latin typeface="Arial" panose="020B0604020202020204" pitchFamily="34" charset="0"/>
                <a:cs typeface="Arial" panose="020B0604020202020204" pitchFamily="34" charset="0"/>
              </a:rPr>
              <a:t>One</a:t>
            </a:r>
            <a:r>
              <a:rPr lang="lv-LV" dirty="0" smtClean="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of</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the</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most</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prominent</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examples</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is</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the</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integration</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of</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the</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digital</a:t>
            </a:r>
            <a:r>
              <a:rPr lang="lv-LV" dirty="0">
                <a:latin typeface="Arial" panose="020B0604020202020204" pitchFamily="34" charset="0"/>
                <a:cs typeface="Arial" panose="020B0604020202020204" pitchFamily="34" charset="0"/>
              </a:rPr>
              <a:t> culture and </a:t>
            </a:r>
            <a:r>
              <a:rPr lang="lv-LV" dirty="0" err="1">
                <a:latin typeface="Arial" panose="020B0604020202020204" pitchFamily="34" charset="0"/>
                <a:cs typeface="Arial" panose="020B0604020202020204" pitchFamily="34" charset="0"/>
              </a:rPr>
              <a:t>the</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school</a:t>
            </a:r>
            <a:r>
              <a:rPr lang="lv-LV" dirty="0">
                <a:latin typeface="Arial" panose="020B0604020202020204" pitchFamily="34" charset="0"/>
                <a:cs typeface="Arial" panose="020B0604020202020204" pitchFamily="34" charset="0"/>
              </a:rPr>
              <a:t> culture, </a:t>
            </a:r>
            <a:r>
              <a:rPr lang="lv-LV" dirty="0" err="1">
                <a:latin typeface="Arial" panose="020B0604020202020204" pitchFamily="34" charset="0"/>
                <a:cs typeface="Arial" panose="020B0604020202020204" pitchFamily="34" charset="0"/>
              </a:rPr>
              <a:t>creating</a:t>
            </a:r>
            <a:r>
              <a:rPr lang="lv-LV" dirty="0">
                <a:latin typeface="Arial" panose="020B0604020202020204" pitchFamily="34" charset="0"/>
                <a:cs typeface="Arial" panose="020B0604020202020204" pitchFamily="34" charset="0"/>
              </a:rPr>
              <a:t> a "</a:t>
            </a:r>
            <a:r>
              <a:rPr lang="lv-LV" b="1" dirty="0" err="1">
                <a:latin typeface="Arial" panose="020B0604020202020204" pitchFamily="34" charset="0"/>
                <a:cs typeface="Arial" panose="020B0604020202020204" pitchFamily="34" charset="0"/>
              </a:rPr>
              <a:t>digital</a:t>
            </a:r>
            <a:r>
              <a:rPr lang="lv-LV" b="1" dirty="0">
                <a:latin typeface="Arial" panose="020B0604020202020204" pitchFamily="34" charset="0"/>
                <a:cs typeface="Arial" panose="020B0604020202020204" pitchFamily="34" charset="0"/>
              </a:rPr>
              <a:t> </a:t>
            </a:r>
            <a:r>
              <a:rPr lang="lv-LV" b="1" dirty="0" err="1">
                <a:latin typeface="Arial" panose="020B0604020202020204" pitchFamily="34" charset="0"/>
                <a:cs typeface="Arial" panose="020B0604020202020204" pitchFamily="34" charset="0"/>
              </a:rPr>
              <a:t>school</a:t>
            </a:r>
            <a:r>
              <a:rPr lang="lv-LV" b="1" dirty="0">
                <a:latin typeface="Arial" panose="020B0604020202020204" pitchFamily="34" charset="0"/>
                <a:cs typeface="Arial" panose="020B0604020202020204" pitchFamily="34" charset="0"/>
              </a:rPr>
              <a:t> culture</a:t>
            </a:r>
            <a:r>
              <a:rPr lang="lv-LV" dirty="0">
                <a:latin typeface="Arial" panose="020B0604020202020204" pitchFamily="34" charset="0"/>
                <a:cs typeface="Arial" panose="020B0604020202020204" pitchFamily="34" charset="0"/>
              </a:rPr>
              <a:t>". In </a:t>
            </a:r>
            <a:r>
              <a:rPr lang="lv-LV" dirty="0" err="1">
                <a:latin typeface="Arial" panose="020B0604020202020204" pitchFamily="34" charset="0"/>
                <a:cs typeface="Arial" panose="020B0604020202020204" pitchFamily="34" charset="0"/>
              </a:rPr>
              <a:t>the</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digital</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era</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schools</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are</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agents</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in</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ensuring</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that</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all</a:t>
            </a:r>
            <a:r>
              <a:rPr lang="lv-LV" dirty="0">
                <a:latin typeface="Arial" panose="020B0604020202020204" pitchFamily="34" charset="0"/>
                <a:cs typeface="Arial" panose="020B0604020202020204" pitchFamily="34" charset="0"/>
              </a:rPr>
              <a:t> students </a:t>
            </a:r>
            <a:r>
              <a:rPr lang="lv-LV" dirty="0" err="1">
                <a:latin typeface="Arial" panose="020B0604020202020204" pitchFamily="34" charset="0"/>
                <a:cs typeface="Arial" panose="020B0604020202020204" pitchFamily="34" charset="0"/>
              </a:rPr>
              <a:t>benefit</a:t>
            </a:r>
            <a:r>
              <a:rPr lang="lv-LV" dirty="0">
                <a:latin typeface="Arial" panose="020B0604020202020204" pitchFamily="34" charset="0"/>
                <a:cs typeface="Arial" panose="020B0604020202020204" pitchFamily="34" charset="0"/>
              </a:rPr>
              <a:t> from </a:t>
            </a:r>
            <a:r>
              <a:rPr lang="lv-LV" dirty="0" err="1">
                <a:latin typeface="Arial" panose="020B0604020202020204" pitchFamily="34" charset="0"/>
                <a:cs typeface="Arial" panose="020B0604020202020204" pitchFamily="34" charset="0"/>
              </a:rPr>
              <a:t>digital</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technology</a:t>
            </a:r>
            <a:r>
              <a:rPr lang="lv-LV" dirty="0">
                <a:latin typeface="Arial" panose="020B0604020202020204" pitchFamily="34" charset="0"/>
                <a:cs typeface="Arial" panose="020B0604020202020204" pitchFamily="34" charset="0"/>
              </a:rPr>
              <a:t> to </a:t>
            </a:r>
            <a:r>
              <a:rPr lang="lv-LV" dirty="0" err="1">
                <a:latin typeface="Arial" panose="020B0604020202020204" pitchFamily="34" charset="0"/>
                <a:cs typeface="Arial" panose="020B0604020202020204" pitchFamily="34" charset="0"/>
              </a:rPr>
              <a:t>support</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the</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needs</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of</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digital</a:t>
            </a:r>
            <a:r>
              <a:rPr lang="lv-LV" dirty="0">
                <a:latin typeface="Arial" panose="020B0604020202020204" pitchFamily="34" charset="0"/>
                <a:cs typeface="Arial" panose="020B0604020202020204" pitchFamily="34" charset="0"/>
              </a:rPr>
              <a:t> and </a:t>
            </a:r>
            <a:r>
              <a:rPr lang="lv-LV" dirty="0" err="1">
                <a:latin typeface="Arial" panose="020B0604020202020204" pitchFamily="34" charset="0"/>
                <a:cs typeface="Arial" panose="020B0604020202020204" pitchFamily="34" charset="0"/>
              </a:rPr>
              <a:t>scientific</a:t>
            </a:r>
            <a:r>
              <a:rPr lang="lv-LV" dirty="0">
                <a:latin typeface="Arial" panose="020B0604020202020204" pitchFamily="34" charset="0"/>
                <a:cs typeface="Arial" panose="020B0604020202020204" pitchFamily="34" charset="0"/>
              </a:rPr>
              <a:t> </a:t>
            </a:r>
            <a:r>
              <a:rPr lang="lv-LV" dirty="0" err="1" smtClean="0">
                <a:latin typeface="Arial" panose="020B0604020202020204" pitchFamily="34" charset="0"/>
                <a:cs typeface="Arial" panose="020B0604020202020204" pitchFamily="34" charset="0"/>
              </a:rPr>
              <a:t>literacy</a:t>
            </a:r>
            <a:r>
              <a:rPr lang="lv-LV" dirty="0" smtClean="0">
                <a:latin typeface="Arial" panose="020B0604020202020204" pitchFamily="34" charset="0"/>
                <a:cs typeface="Arial" panose="020B0604020202020204" pitchFamily="34" charset="0"/>
              </a:rPr>
              <a:t> </a:t>
            </a:r>
            <a:r>
              <a:rPr lang="en-US" dirty="0">
                <a:latin typeface="Arial" panose="020B0604020202020204" pitchFamily="34" charset="0"/>
                <a:ea typeface="Times New Roman" panose="02020603050405020304" pitchFamily="18" charset="0"/>
                <a:cs typeface="Arial" panose="020B0604020202020204" pitchFamily="34" charset="0"/>
              </a:rPr>
              <a:t>(</a:t>
            </a:r>
            <a:r>
              <a:rPr lang="en-US" dirty="0" err="1">
                <a:latin typeface="Arial" panose="020B0604020202020204" pitchFamily="34" charset="0"/>
                <a:ea typeface="Times New Roman" panose="02020603050405020304" pitchFamily="18" charset="0"/>
                <a:cs typeface="Arial" panose="020B0604020202020204" pitchFamily="34" charset="0"/>
              </a:rPr>
              <a:t>Setyawan</a:t>
            </a:r>
            <a:r>
              <a:rPr lang="en-US" dirty="0">
                <a:latin typeface="Arial" panose="020B0604020202020204" pitchFamily="34" charset="0"/>
                <a:ea typeface="Times New Roman" panose="02020603050405020304" pitchFamily="18" charset="0"/>
                <a:cs typeface="Arial" panose="020B0604020202020204" pitchFamily="34" charset="0"/>
              </a:rPr>
              <a:t>, 2022</a:t>
            </a:r>
            <a:r>
              <a:rPr lang="en-US" dirty="0" smtClean="0">
                <a:latin typeface="Arial" panose="020B0604020202020204" pitchFamily="34" charset="0"/>
                <a:ea typeface="Times New Roman" panose="02020603050405020304" pitchFamily="18" charset="0"/>
                <a:cs typeface="Arial" panose="020B0604020202020204" pitchFamily="34" charset="0"/>
              </a:rPr>
              <a:t>)</a:t>
            </a:r>
            <a:r>
              <a:rPr lang="lv-LV" dirty="0" smtClean="0">
                <a:latin typeface="Arial" panose="020B0604020202020204" pitchFamily="34" charset="0"/>
                <a:cs typeface="Arial" panose="020B0604020202020204" pitchFamily="34" charset="0"/>
              </a:rPr>
              <a:t>.</a:t>
            </a:r>
          </a:p>
          <a:p>
            <a:pPr algn="just">
              <a:lnSpc>
                <a:spcPct val="100000"/>
              </a:lnSpc>
              <a:spcBef>
                <a:spcPts val="600"/>
              </a:spcBef>
              <a:buFont typeface="Wingdings" panose="05000000000000000000" pitchFamily="2" charset="2"/>
              <a:buChar char="§"/>
            </a:pPr>
            <a:r>
              <a:rPr lang="lv-LV" dirty="0">
                <a:latin typeface="Arial" panose="020B0604020202020204" pitchFamily="34" charset="0"/>
                <a:cs typeface="Arial" panose="020B0604020202020204" pitchFamily="34" charset="0"/>
              </a:rPr>
              <a:t>Students </a:t>
            </a:r>
            <a:r>
              <a:rPr lang="lv-LV" dirty="0" err="1">
                <a:latin typeface="Arial" panose="020B0604020202020204" pitchFamily="34" charset="0"/>
                <a:cs typeface="Arial" panose="020B0604020202020204" pitchFamily="34" charset="0"/>
              </a:rPr>
              <a:t>who</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can</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understand</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scientific</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facts</a:t>
            </a:r>
            <a:r>
              <a:rPr lang="lv-LV" dirty="0">
                <a:latin typeface="Arial" panose="020B0604020202020204" pitchFamily="34" charset="0"/>
                <a:cs typeface="Arial" panose="020B0604020202020204" pitchFamily="34" charset="0"/>
              </a:rPr>
              <a:t> and </a:t>
            </a:r>
            <a:r>
              <a:rPr lang="lv-LV" dirty="0" err="1">
                <a:latin typeface="Arial" panose="020B0604020202020204" pitchFamily="34" charset="0"/>
                <a:cs typeface="Arial" panose="020B0604020202020204" pitchFamily="34" charset="0"/>
              </a:rPr>
              <a:t>the</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relationship</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between</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science</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technology</a:t>
            </a:r>
            <a:r>
              <a:rPr lang="lv-LV" dirty="0">
                <a:latin typeface="Arial" panose="020B0604020202020204" pitchFamily="34" charset="0"/>
                <a:cs typeface="Arial" panose="020B0604020202020204" pitchFamily="34" charset="0"/>
              </a:rPr>
              <a:t> and </a:t>
            </a:r>
            <a:r>
              <a:rPr lang="lv-LV" dirty="0" err="1">
                <a:latin typeface="Arial" panose="020B0604020202020204" pitchFamily="34" charset="0"/>
                <a:cs typeface="Arial" panose="020B0604020202020204" pitchFamily="34" charset="0"/>
              </a:rPr>
              <a:t>society</a:t>
            </a:r>
            <a:r>
              <a:rPr lang="lv-LV" dirty="0">
                <a:latin typeface="Arial" panose="020B0604020202020204" pitchFamily="34" charset="0"/>
                <a:cs typeface="Arial" panose="020B0604020202020204" pitchFamily="34" charset="0"/>
              </a:rPr>
              <a:t> and </a:t>
            </a:r>
            <a:r>
              <a:rPr lang="lv-LV" dirty="0" err="1">
                <a:latin typeface="Arial" panose="020B0604020202020204" pitchFamily="34" charset="0"/>
                <a:cs typeface="Arial" panose="020B0604020202020204" pitchFamily="34" charset="0"/>
              </a:rPr>
              <a:t>implement</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their</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knowledge</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in</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solving</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real-life</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problems</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are</a:t>
            </a:r>
            <a:r>
              <a:rPr lang="lv-LV" dirty="0">
                <a:latin typeface="Arial" panose="020B0604020202020204" pitchFamily="34" charset="0"/>
                <a:cs typeface="Arial" panose="020B0604020202020204" pitchFamily="34" charset="0"/>
              </a:rPr>
              <a:t> </a:t>
            </a:r>
            <a:r>
              <a:rPr lang="lv-LV" dirty="0" err="1">
                <a:latin typeface="Arial" panose="020B0604020202020204" pitchFamily="34" charset="0"/>
                <a:cs typeface="Arial" panose="020B0604020202020204" pitchFamily="34" charset="0"/>
              </a:rPr>
              <a:t>called</a:t>
            </a:r>
            <a:r>
              <a:rPr lang="lv-LV" dirty="0">
                <a:latin typeface="Arial" panose="020B0604020202020204" pitchFamily="34" charset="0"/>
                <a:cs typeface="Arial" panose="020B0604020202020204" pitchFamily="34" charset="0"/>
              </a:rPr>
              <a:t> a </a:t>
            </a:r>
            <a:r>
              <a:rPr lang="lv-LV" b="1" dirty="0" err="1">
                <a:latin typeface="Arial" panose="020B0604020202020204" pitchFamily="34" charset="0"/>
                <a:cs typeface="Arial" panose="020B0604020202020204" pitchFamily="34" charset="0"/>
              </a:rPr>
              <a:t>scientific</a:t>
            </a:r>
            <a:r>
              <a:rPr lang="lv-LV" b="1" dirty="0">
                <a:latin typeface="Arial" panose="020B0604020202020204" pitchFamily="34" charset="0"/>
                <a:cs typeface="Arial" panose="020B0604020202020204" pitchFamily="34" charset="0"/>
              </a:rPr>
              <a:t> </a:t>
            </a:r>
            <a:r>
              <a:rPr lang="lv-LV" b="1" dirty="0" err="1">
                <a:latin typeface="Arial" panose="020B0604020202020204" pitchFamily="34" charset="0"/>
                <a:cs typeface="Arial" panose="020B0604020202020204" pitchFamily="34" charset="0"/>
              </a:rPr>
              <a:t>literacy</a:t>
            </a:r>
            <a:r>
              <a:rPr lang="lv-LV" b="1" dirty="0">
                <a:latin typeface="Arial" panose="020B0604020202020204" pitchFamily="34" charset="0"/>
                <a:cs typeface="Arial" panose="020B0604020202020204" pitchFamily="34" charset="0"/>
              </a:rPr>
              <a:t> </a:t>
            </a:r>
            <a:r>
              <a:rPr lang="lv-LV" b="1" dirty="0" err="1">
                <a:latin typeface="Arial" panose="020B0604020202020204" pitchFamily="34" charset="0"/>
                <a:cs typeface="Arial" panose="020B0604020202020204" pitchFamily="34" charset="0"/>
              </a:rPr>
              <a:t>society</a:t>
            </a:r>
            <a:r>
              <a:rPr lang="lv-LV" dirty="0">
                <a:latin typeface="Arial" panose="020B0604020202020204" pitchFamily="34" charset="0"/>
                <a:cs typeface="Arial" panose="020B0604020202020204" pitchFamily="34" charset="0"/>
              </a:rPr>
              <a:t>. </a:t>
            </a:r>
            <a:endParaRPr lang="lv-LV" dirty="0" smtClean="0">
              <a:latin typeface="Arial" panose="020B0604020202020204" pitchFamily="34" charset="0"/>
              <a:cs typeface="Arial" panose="020B0604020202020204" pitchFamily="34" charset="0"/>
            </a:endParaRPr>
          </a:p>
          <a:p>
            <a:pPr algn="just">
              <a:lnSpc>
                <a:spcPct val="100000"/>
              </a:lnSpc>
              <a:spcBef>
                <a:spcPts val="600"/>
              </a:spcBef>
              <a:buFont typeface="Wingdings" panose="05000000000000000000" pitchFamily="2" charset="2"/>
              <a:buChar char="§"/>
            </a:pPr>
            <a:r>
              <a:rPr lang="en-US" b="1" dirty="0">
                <a:latin typeface="Arial" panose="020B0604020202020204" pitchFamily="34" charset="0"/>
                <a:cs typeface="Arial" panose="020B0604020202020204" pitchFamily="34" charset="0"/>
              </a:rPr>
              <a:t>Scientific literacy </a:t>
            </a:r>
            <a:r>
              <a:rPr lang="en-US" dirty="0">
                <a:latin typeface="Arial" panose="020B0604020202020204" pitchFamily="34" charset="0"/>
                <a:cs typeface="Arial" panose="020B0604020202020204" pitchFamily="34" charset="0"/>
              </a:rPr>
              <a:t>aims to develop skills and creativity based on relevant scientific knowledge and scientific evidence for decision making and problem-solving (OECD, 2018</a:t>
            </a:r>
            <a:r>
              <a:rPr lang="en-US" dirty="0" smtClean="0">
                <a:latin typeface="Arial" panose="020B0604020202020204" pitchFamily="34" charset="0"/>
                <a:cs typeface="Arial" panose="020B0604020202020204" pitchFamily="34" charset="0"/>
              </a:rPr>
              <a:t>).</a:t>
            </a:r>
            <a:endParaRPr lang="lv-LV" dirty="0" smtClean="0">
              <a:latin typeface="Arial" panose="020B0604020202020204" pitchFamily="34" charset="0"/>
              <a:cs typeface="Arial" panose="020B0604020202020204" pitchFamily="34" charset="0"/>
            </a:endParaRPr>
          </a:p>
          <a:p>
            <a:pPr algn="just">
              <a:lnSpc>
                <a:spcPct val="100000"/>
              </a:lnSpc>
              <a:spcBef>
                <a:spcPts val="600"/>
              </a:spcBef>
              <a:buFont typeface="Wingdings" panose="05000000000000000000" pitchFamily="2" charset="2"/>
              <a:buChar char="§"/>
            </a:pPr>
            <a:r>
              <a:rPr lang="en-US" b="1" dirty="0">
                <a:latin typeface="Arial" panose="020B0604020202020204" pitchFamily="34" charset="0"/>
                <a:cs typeface="Arial" panose="020B0604020202020204" pitchFamily="34" charset="0"/>
              </a:rPr>
              <a:t>Scientific literacy </a:t>
            </a:r>
            <a:r>
              <a:rPr lang="en-US" dirty="0">
                <a:latin typeface="Arial" panose="020B0604020202020204" pitchFamily="34" charset="0"/>
                <a:cs typeface="Arial" panose="020B0604020202020204" pitchFamily="34" charset="0"/>
              </a:rPr>
              <a:t>is critical in twenty-first-century education, because students need to apply the skills in everyday life. Scientific literacy is the determinant of the success of student learning (</a:t>
            </a:r>
            <a:r>
              <a:rPr lang="en-US" dirty="0" err="1">
                <a:latin typeface="Arial" panose="020B0604020202020204" pitchFamily="34" charset="0"/>
                <a:cs typeface="Arial" panose="020B0604020202020204" pitchFamily="34" charset="0"/>
              </a:rPr>
              <a:t>Jufrida</a:t>
            </a:r>
            <a:r>
              <a:rPr lang="en-US" dirty="0">
                <a:latin typeface="Arial" panose="020B0604020202020204" pitchFamily="34" charset="0"/>
                <a:cs typeface="Arial" panose="020B0604020202020204" pitchFamily="34" charset="0"/>
              </a:rPr>
              <a:t> et al., 2019; </a:t>
            </a:r>
            <a:r>
              <a:rPr lang="en-US" dirty="0" err="1">
                <a:latin typeface="Arial" panose="020B0604020202020204" pitchFamily="34" charset="0"/>
                <a:cs typeface="Arial" panose="020B0604020202020204" pitchFamily="34" charset="0"/>
              </a:rPr>
              <a:t>Pratiwi</a:t>
            </a:r>
            <a:r>
              <a:rPr lang="en-US" dirty="0">
                <a:latin typeface="Arial" panose="020B0604020202020204" pitchFamily="34" charset="0"/>
                <a:cs typeface="Arial" panose="020B0604020202020204" pitchFamily="34" charset="0"/>
              </a:rPr>
              <a:t> et al., 2019)</a:t>
            </a:r>
            <a:endParaRPr lang="lv-LV" dirty="0" smtClean="0">
              <a:latin typeface="Arial" panose="020B0604020202020204" pitchFamily="34" charset="0"/>
              <a:cs typeface="Arial" panose="020B0604020202020204" pitchFamily="34" charset="0"/>
            </a:endParaRPr>
          </a:p>
          <a:p>
            <a:pPr algn="just">
              <a:lnSpc>
                <a:spcPct val="100000"/>
              </a:lnSpc>
              <a:spcBef>
                <a:spcPts val="600"/>
              </a:spcBef>
              <a:buFont typeface="Wingdings" panose="05000000000000000000" pitchFamily="2" charset="2"/>
              <a:buChar char="§"/>
            </a:pPr>
            <a:r>
              <a:rPr lang="lv-LV" b="1" dirty="0" smtClean="0">
                <a:latin typeface="Arial" panose="020B0604020202020204" pitchFamily="34" charset="0"/>
                <a:cs typeface="Arial" panose="020B0604020202020204" pitchFamily="34" charset="0"/>
              </a:rPr>
              <a:t>S</a:t>
            </a:r>
            <a:r>
              <a:rPr lang="en-US" b="1" dirty="0" err="1" smtClean="0">
                <a:latin typeface="Arial" panose="020B0604020202020204" pitchFamily="34" charset="0"/>
                <a:cs typeface="Arial" panose="020B0604020202020204" pitchFamily="34" charset="0"/>
              </a:rPr>
              <a:t>cientific</a:t>
            </a:r>
            <a:r>
              <a:rPr lang="en-US" b="1" dirty="0" smtClean="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literacy </a:t>
            </a:r>
            <a:r>
              <a:rPr lang="en-US" dirty="0">
                <a:latin typeface="Arial" panose="020B0604020202020204" pitchFamily="34" charset="0"/>
                <a:cs typeface="Arial" panose="020B0604020202020204" pitchFamily="34" charset="0"/>
              </a:rPr>
              <a:t>as the ability to fully involve oneself in a process associated with everyday </a:t>
            </a:r>
            <a:r>
              <a:rPr lang="en-US" dirty="0" smtClean="0">
                <a:latin typeface="Arial" panose="020B0604020202020204" pitchFamily="34" charset="0"/>
                <a:cs typeface="Arial" panose="020B0604020202020204" pitchFamily="34" charset="0"/>
              </a:rPr>
              <a:t>life</a:t>
            </a:r>
            <a:r>
              <a:rPr lang="lv-LV" dirty="0" smtClean="0">
                <a:latin typeface="Arial" panose="020B0604020202020204" pitchFamily="34" charset="0"/>
                <a:cs typeface="Arial" panose="020B0604020202020204" pitchFamily="34" charset="0"/>
              </a:rPr>
              <a:t> (</a:t>
            </a:r>
            <a:r>
              <a:rPr lang="lv-LV" dirty="0" err="1" smtClean="0">
                <a:latin typeface="Arial" panose="020B0604020202020204" pitchFamily="34" charset="0"/>
                <a:cs typeface="Arial" panose="020B0604020202020204" pitchFamily="34" charset="0"/>
              </a:rPr>
              <a:t>Fives</a:t>
            </a:r>
            <a:r>
              <a:rPr lang="lv-LV" dirty="0" smtClean="0">
                <a:latin typeface="Arial" panose="020B0604020202020204" pitchFamily="34" charset="0"/>
                <a:cs typeface="Arial" panose="020B0604020202020204" pitchFamily="34" charset="0"/>
              </a:rPr>
              <a:t> </a:t>
            </a:r>
            <a:r>
              <a:rPr lang="lv-LV" dirty="0" err="1" smtClean="0">
                <a:latin typeface="Arial" panose="020B0604020202020204" pitchFamily="34" charset="0"/>
                <a:cs typeface="Arial" panose="020B0604020202020204" pitchFamily="34" charset="0"/>
              </a:rPr>
              <a:t>at</a:t>
            </a:r>
            <a:r>
              <a:rPr lang="lv-LV" dirty="0" smtClean="0">
                <a:latin typeface="Arial" panose="020B0604020202020204" pitchFamily="34" charset="0"/>
                <a:cs typeface="Arial" panose="020B0604020202020204" pitchFamily="34" charset="0"/>
              </a:rPr>
              <a:t> </a:t>
            </a:r>
            <a:r>
              <a:rPr lang="lv-LV" dirty="0" err="1" smtClean="0">
                <a:latin typeface="Arial" panose="020B0604020202020204" pitchFamily="34" charset="0"/>
                <a:cs typeface="Arial" panose="020B0604020202020204" pitchFamily="34" charset="0"/>
              </a:rPr>
              <a:t>al</a:t>
            </a:r>
            <a:r>
              <a:rPr lang="lv-LV" dirty="0" smtClean="0">
                <a:latin typeface="Arial" panose="020B0604020202020204" pitchFamily="34" charset="0"/>
                <a:cs typeface="Arial" panose="020B0604020202020204" pitchFamily="34" charset="0"/>
              </a:rPr>
              <a:t>., 2014)</a:t>
            </a:r>
            <a:endParaRPr lang="lv-L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5923521"/>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3" name="Diagram 2"/>
          <p:cNvGraphicFramePr/>
          <p:nvPr>
            <p:extLst>
              <p:ext uri="{D42A27DB-BD31-4B8C-83A1-F6EECF244321}">
                <p14:modId xmlns:p14="http://schemas.microsoft.com/office/powerpoint/2010/main" val="3349772148"/>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1934740" y="5233641"/>
            <a:ext cx="1406154" cy="369332"/>
          </a:xfrm>
          <a:prstGeom prst="rect">
            <a:avLst/>
          </a:prstGeom>
        </p:spPr>
        <p:txBody>
          <a:bodyPr wrap="none">
            <a:spAutoFit/>
          </a:bodyPr>
          <a:lstStyle/>
          <a:p>
            <a:r>
              <a:rPr lang="en-US" dirty="0"/>
              <a:t>(Pavel, 2010)</a:t>
            </a:r>
          </a:p>
        </p:txBody>
      </p:sp>
      <p:sp>
        <p:nvSpPr>
          <p:cNvPr id="5" name="Slide Number Placeholder 4"/>
          <p:cNvSpPr>
            <a:spLocks noGrp="1"/>
          </p:cNvSpPr>
          <p:nvPr>
            <p:ph type="sldNum" sz="quarter" idx="2"/>
          </p:nvPr>
        </p:nvSpPr>
        <p:spPr/>
        <p:txBody>
          <a:bodyPr/>
          <a:lstStyle/>
          <a:p>
            <a:fld id="{86CB4B4D-7CA3-9044-876B-883B54F8677D}" type="slidenum">
              <a:rPr lang="en-US" smtClean="0"/>
              <a:t>3</a:t>
            </a:fld>
            <a:endParaRPr lang="en-US"/>
          </a:p>
        </p:txBody>
      </p:sp>
    </p:spTree>
    <p:extLst>
      <p:ext uri="{BB962C8B-B14F-4D97-AF65-F5344CB8AC3E}">
        <p14:creationId xmlns:p14="http://schemas.microsoft.com/office/powerpoint/2010/main" val="1570349099"/>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err="1" smtClean="0">
                <a:solidFill>
                  <a:srgbClr val="1B5089"/>
                </a:solidFill>
                <a:latin typeface="Arial" panose="020B0604020202020204" pitchFamily="34" charset="0"/>
                <a:cs typeface="Arial" panose="020B0604020202020204" pitchFamily="34" charset="0"/>
              </a:rPr>
              <a:t>Digital</a:t>
            </a:r>
            <a:r>
              <a:rPr lang="lv-LV" dirty="0" smtClean="0">
                <a:solidFill>
                  <a:srgbClr val="1B5089"/>
                </a:solidFill>
                <a:latin typeface="Arial" panose="020B0604020202020204" pitchFamily="34" charset="0"/>
                <a:cs typeface="Arial" panose="020B0604020202020204" pitchFamily="34" charset="0"/>
              </a:rPr>
              <a:t> </a:t>
            </a:r>
            <a:r>
              <a:rPr lang="lv-LV" dirty="0" err="1" smtClean="0">
                <a:solidFill>
                  <a:srgbClr val="1B5089"/>
                </a:solidFill>
                <a:latin typeface="Arial" panose="020B0604020202020204" pitchFamily="34" charset="0"/>
                <a:cs typeface="Arial" panose="020B0604020202020204" pitchFamily="34" charset="0"/>
              </a:rPr>
              <a:t>culture</a:t>
            </a:r>
            <a:endParaRPr lang="en-US" dirty="0"/>
          </a:p>
        </p:txBody>
      </p:sp>
      <p:sp>
        <p:nvSpPr>
          <p:cNvPr id="3" name="Rectangle 2"/>
          <p:cNvSpPr/>
          <p:nvPr/>
        </p:nvSpPr>
        <p:spPr>
          <a:xfrm>
            <a:off x="1153771" y="1536766"/>
            <a:ext cx="9862115" cy="3693319"/>
          </a:xfrm>
          <a:prstGeom prst="rect">
            <a:avLst/>
          </a:prstGeom>
        </p:spPr>
        <p:txBody>
          <a:bodyPr wrap="square">
            <a:spAutoFit/>
          </a:bodyPr>
          <a:lstStyle/>
          <a:p>
            <a:pPr marL="285750" indent="-285750" algn="just">
              <a:buFont typeface="Wingdings" panose="05000000000000000000" pitchFamily="2" charset="2"/>
              <a:buChar char="ü"/>
            </a:pPr>
            <a:r>
              <a:rPr lang="lv-LV" dirty="0" smtClean="0">
                <a:latin typeface="Arial" panose="020B0604020202020204" pitchFamily="34" charset="0"/>
                <a:cs typeface="Arial" panose="020B0604020202020204" pitchFamily="34" charset="0"/>
              </a:rPr>
              <a:t>D</a:t>
            </a:r>
            <a:r>
              <a:rPr lang="en-US" dirty="0" err="1" smtClean="0">
                <a:latin typeface="Arial" panose="020B0604020202020204" pitchFamily="34" charset="0"/>
                <a:cs typeface="Arial" panose="020B0604020202020204" pitchFamily="34" charset="0"/>
              </a:rPr>
              <a:t>igital</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culture are all relatively new terms that are today widely used in scientific and popular </a:t>
            </a:r>
            <a:r>
              <a:rPr lang="en-US" dirty="0" smtClean="0">
                <a:latin typeface="Arial" panose="020B0604020202020204" pitchFamily="34" charset="0"/>
                <a:cs typeface="Arial" panose="020B0604020202020204" pitchFamily="34" charset="0"/>
              </a:rPr>
              <a:t>literature</a:t>
            </a:r>
            <a:r>
              <a:rPr lang="lv-LV" dirty="0" smtClean="0">
                <a:latin typeface="Arial" panose="020B0604020202020204" pitchFamily="34" charset="0"/>
                <a:cs typeface="Arial" panose="020B0604020202020204" pitchFamily="34" charset="0"/>
              </a:rPr>
              <a:t>.</a:t>
            </a:r>
          </a:p>
          <a:p>
            <a:pPr marL="285750" indent="-285750" algn="just">
              <a:buFont typeface="Wingdings" panose="05000000000000000000" pitchFamily="2" charset="2"/>
              <a:buChar char="ü"/>
            </a:pPr>
            <a:endParaRPr lang="lv-LV"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lv-LV" dirty="0" smtClean="0">
                <a:latin typeface="Arial" panose="020B0604020202020204" pitchFamily="34" charset="0"/>
                <a:cs typeface="Arial" panose="020B0604020202020204" pitchFamily="34" charset="0"/>
              </a:rPr>
              <a:t>C</a:t>
            </a:r>
            <a:r>
              <a:rPr lang="en-US" dirty="0" err="1" smtClean="0">
                <a:latin typeface="Arial" panose="020B0604020202020204" pitchFamily="34" charset="0"/>
                <a:cs typeface="Arial" panose="020B0604020202020204" pitchFamily="34" charset="0"/>
              </a:rPr>
              <a:t>ulture</a:t>
            </a:r>
            <a:r>
              <a:rPr lang="lv-LV"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today </a:t>
            </a:r>
            <a:r>
              <a:rPr lang="en-US" dirty="0">
                <a:latin typeface="Arial" panose="020B0604020202020204" pitchFamily="34" charset="0"/>
                <a:cs typeface="Arial" panose="020B0604020202020204" pitchFamily="34" charset="0"/>
              </a:rPr>
              <a:t>should be understood as an open and dynamic process that is based on interactive communication, and we cannot think of it as an enclosed system which makes up a ‘cultural mosaic’ with other similar or diverse cultural systems</a:t>
            </a:r>
            <a:endParaRPr lang="lv-LV" dirty="0" smtClean="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endParaRPr lang="lv-LV" dirty="0" smtClean="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en-US" dirty="0">
                <a:latin typeface="Arial" panose="020B0604020202020204" pitchFamily="34" charset="0"/>
                <a:cs typeface="Arial" panose="020B0604020202020204" pitchFamily="34" charset="0"/>
              </a:rPr>
              <a:t>Digital culture is described as a participatory culture where users do not only consume information but also contribute in a variety of </a:t>
            </a:r>
            <a:r>
              <a:rPr lang="en-US" dirty="0" smtClean="0">
                <a:latin typeface="Arial" panose="020B0604020202020204" pitchFamily="34" charset="0"/>
                <a:cs typeface="Arial" panose="020B0604020202020204" pitchFamily="34" charset="0"/>
              </a:rPr>
              <a:t>ways</a:t>
            </a:r>
            <a:r>
              <a:rPr lang="lv-LV" dirty="0" smtClean="0">
                <a:latin typeface="Arial" panose="020B0604020202020204" pitchFamily="34" charset="0"/>
                <a:cs typeface="Arial" panose="020B0604020202020204" pitchFamily="34" charset="0"/>
              </a:rPr>
              <a:t>.</a:t>
            </a:r>
          </a:p>
          <a:p>
            <a:pPr marL="285750" indent="-285750" algn="just">
              <a:buFont typeface="Wingdings" panose="05000000000000000000" pitchFamily="2" charset="2"/>
              <a:buChar char="ü"/>
            </a:pPr>
            <a:endParaRPr lang="lv-LV" dirty="0" smtClean="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en-US" dirty="0">
                <a:latin typeface="Arial" panose="020B0604020202020204" pitchFamily="34" charset="0"/>
                <a:cs typeface="Arial" panose="020B0604020202020204" pitchFamily="34" charset="0"/>
              </a:rPr>
              <a:t>Digital culture today frames our experience of the world around us and provides us with a complex set of digital tools for organizing novel relations of information and global-local cultural interaction</a:t>
            </a:r>
          </a:p>
        </p:txBody>
      </p:sp>
      <p:sp>
        <p:nvSpPr>
          <p:cNvPr id="4" name="Slide Number Placeholder 3"/>
          <p:cNvSpPr>
            <a:spLocks noGrp="1"/>
          </p:cNvSpPr>
          <p:nvPr>
            <p:ph type="sldNum" sz="quarter" idx="2"/>
          </p:nvPr>
        </p:nvSpPr>
        <p:spPr/>
        <p:txBody>
          <a:bodyPr/>
          <a:lstStyle/>
          <a:p>
            <a:fld id="{86CB4B4D-7CA3-9044-876B-883B54F8677D}" type="slidenum">
              <a:rPr lang="en-US" smtClean="0"/>
              <a:t>4</a:t>
            </a:fld>
            <a:endParaRPr lang="en-US"/>
          </a:p>
        </p:txBody>
      </p:sp>
    </p:spTree>
    <p:extLst>
      <p:ext uri="{BB962C8B-B14F-4D97-AF65-F5344CB8AC3E}">
        <p14:creationId xmlns:p14="http://schemas.microsoft.com/office/powerpoint/2010/main" val="3608396428"/>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893" y="162635"/>
            <a:ext cx="11712634" cy="794828"/>
          </a:xfrm>
        </p:spPr>
        <p:txBody>
          <a:bodyPr/>
          <a:lstStyle/>
          <a:p>
            <a:r>
              <a:rPr lang="en-US" dirty="0"/>
              <a:t>Dimensions of Digital Transformations in </a:t>
            </a:r>
            <a:r>
              <a:rPr lang="en-US" dirty="0" smtClean="0"/>
              <a:t>Schools</a:t>
            </a:r>
            <a:r>
              <a:rPr lang="lv-LV" dirty="0" smtClean="0"/>
              <a:t> </a:t>
            </a:r>
            <a:endParaRPr lang="en-US" dirty="0"/>
          </a:p>
        </p:txBody>
      </p:sp>
      <p:graphicFrame>
        <p:nvGraphicFramePr>
          <p:cNvPr id="3" name="Diagram 2"/>
          <p:cNvGraphicFramePr/>
          <p:nvPr>
            <p:extLst>
              <p:ext uri="{D42A27DB-BD31-4B8C-83A1-F6EECF244321}">
                <p14:modId xmlns:p14="http://schemas.microsoft.com/office/powerpoint/2010/main" val="418879215"/>
              </p:ext>
            </p:extLst>
          </p:nvPr>
        </p:nvGraphicFramePr>
        <p:xfrm>
          <a:off x="272484" y="1034336"/>
          <a:ext cx="10519800" cy="42363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272484" y="5495322"/>
            <a:ext cx="8818854" cy="830997"/>
          </a:xfrm>
          <a:prstGeom prst="rect">
            <a:avLst/>
          </a:prstGeom>
        </p:spPr>
        <p:txBody>
          <a:bodyPr wrap="square">
            <a:spAutoFit/>
          </a:bodyPr>
          <a:lstStyle/>
          <a:p>
            <a:pPr algn="just"/>
            <a:r>
              <a:rPr lang="en-US" sz="1600" dirty="0"/>
              <a:t>The term “</a:t>
            </a:r>
            <a:r>
              <a:rPr lang="en-US" sz="1600" b="1" dirty="0"/>
              <a:t>digital transformation</a:t>
            </a:r>
            <a:r>
              <a:rPr lang="en-US" sz="1600" dirty="0"/>
              <a:t>” describes the profound structural change of the </a:t>
            </a:r>
            <a:r>
              <a:rPr lang="en-US" sz="1600" dirty="0" smtClean="0"/>
              <a:t>working </a:t>
            </a:r>
            <a:r>
              <a:rPr lang="en-US" sz="1600" dirty="0"/>
              <a:t>world through digital technologies such as mobile, networked devices, cloud </a:t>
            </a:r>
            <a:r>
              <a:rPr lang="en-US" sz="1600" dirty="0" smtClean="0"/>
              <a:t>computing</a:t>
            </a:r>
            <a:r>
              <a:rPr lang="en-US" sz="1600" dirty="0"/>
              <a:t>, digital networking, social media, internet of things, big data, artificial intelligence, </a:t>
            </a:r>
            <a:r>
              <a:rPr lang="en-US" sz="1600" dirty="0" smtClean="0"/>
              <a:t>and </a:t>
            </a:r>
            <a:r>
              <a:rPr lang="en-US" sz="1600" dirty="0"/>
              <a:t>robotics (Bosch et al., 2018)</a:t>
            </a:r>
          </a:p>
        </p:txBody>
      </p:sp>
      <p:sp>
        <p:nvSpPr>
          <p:cNvPr id="5" name="Rectangle 4"/>
          <p:cNvSpPr/>
          <p:nvPr/>
        </p:nvSpPr>
        <p:spPr>
          <a:xfrm>
            <a:off x="9217799" y="5347606"/>
            <a:ext cx="2567262" cy="430887"/>
          </a:xfrm>
          <a:prstGeom prst="rect">
            <a:avLst/>
          </a:prstGeom>
        </p:spPr>
        <p:txBody>
          <a:bodyPr wrap="square">
            <a:spAutoFit/>
          </a:bodyPr>
          <a:lstStyle/>
          <a:p>
            <a:r>
              <a:rPr lang="en-US" sz="1100" dirty="0" err="1" smtClean="0"/>
              <a:t>Ifenthaler</a:t>
            </a:r>
            <a:r>
              <a:rPr lang="en-US" sz="1100" dirty="0" smtClean="0"/>
              <a:t> </a:t>
            </a:r>
            <a:r>
              <a:rPr lang="en-US" sz="1100" dirty="0"/>
              <a:t>&amp; </a:t>
            </a:r>
            <a:r>
              <a:rPr lang="en-US" sz="1100" dirty="0" err="1"/>
              <a:t>Egloffstein</a:t>
            </a:r>
            <a:r>
              <a:rPr lang="en-US" sz="1100" dirty="0"/>
              <a:t>, </a:t>
            </a:r>
            <a:r>
              <a:rPr lang="en-US" sz="1100" dirty="0" smtClean="0"/>
              <a:t>2020</a:t>
            </a:r>
            <a:endParaRPr lang="lv-LV" sz="1100" dirty="0" smtClean="0"/>
          </a:p>
          <a:p>
            <a:r>
              <a:rPr lang="en-US" sz="1100" dirty="0" err="1"/>
              <a:t>Petko</a:t>
            </a:r>
            <a:r>
              <a:rPr lang="en-US" sz="1100" dirty="0"/>
              <a:t> et al</a:t>
            </a:r>
            <a:r>
              <a:rPr lang="en-US" sz="1100" dirty="0" smtClean="0"/>
              <a:t>.</a:t>
            </a:r>
            <a:r>
              <a:rPr lang="lv-LV" sz="1100" dirty="0" smtClean="0"/>
              <a:t> 2018</a:t>
            </a:r>
            <a:endParaRPr lang="en-US" sz="1100" dirty="0"/>
          </a:p>
        </p:txBody>
      </p:sp>
      <p:sp>
        <p:nvSpPr>
          <p:cNvPr id="6" name="Slide Number Placeholder 5"/>
          <p:cNvSpPr>
            <a:spLocks noGrp="1"/>
          </p:cNvSpPr>
          <p:nvPr>
            <p:ph type="sldNum" sz="quarter" idx="2"/>
          </p:nvPr>
        </p:nvSpPr>
        <p:spPr/>
        <p:txBody>
          <a:bodyPr/>
          <a:lstStyle/>
          <a:p>
            <a:fld id="{86CB4B4D-7CA3-9044-876B-883B54F8677D}" type="slidenum">
              <a:rPr lang="en-US" smtClean="0"/>
              <a:t>5</a:t>
            </a:fld>
            <a:endParaRPr lang="en-US"/>
          </a:p>
        </p:txBody>
      </p:sp>
    </p:spTree>
    <p:extLst>
      <p:ext uri="{BB962C8B-B14F-4D97-AF65-F5344CB8AC3E}">
        <p14:creationId xmlns:p14="http://schemas.microsoft.com/office/powerpoint/2010/main" val="727259206"/>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79425" y="517525"/>
            <a:ext cx="11712575" cy="793750"/>
          </a:xfrm>
        </p:spPr>
        <p:txBody>
          <a:bodyPr/>
          <a:lstStyle/>
          <a:p>
            <a:r>
              <a:rPr lang="lv-LV" b="1" dirty="0" err="1" smtClean="0">
                <a:solidFill>
                  <a:srgbClr val="0070C0"/>
                </a:solidFill>
                <a:latin typeface="Arial" panose="020B0604020202020204" pitchFamily="34" charset="0"/>
                <a:cs typeface="Arial" panose="020B0604020202020204" pitchFamily="34" charset="0"/>
              </a:rPr>
              <a:t>Digital</a:t>
            </a:r>
            <a:r>
              <a:rPr lang="lv-LV" b="1" dirty="0" smtClean="0">
                <a:solidFill>
                  <a:srgbClr val="0070C0"/>
                </a:solidFill>
                <a:latin typeface="Arial" panose="020B0604020202020204" pitchFamily="34" charset="0"/>
                <a:cs typeface="Arial" panose="020B0604020202020204" pitchFamily="34" charset="0"/>
              </a:rPr>
              <a:t> </a:t>
            </a:r>
            <a:r>
              <a:rPr lang="lv-LV" b="1" dirty="0" err="1" smtClean="0">
                <a:solidFill>
                  <a:srgbClr val="0070C0"/>
                </a:solidFill>
                <a:latin typeface="Arial" panose="020B0604020202020204" pitchFamily="34" charset="0"/>
                <a:cs typeface="Arial" panose="020B0604020202020204" pitchFamily="34" charset="0"/>
              </a:rPr>
              <a:t>school</a:t>
            </a:r>
            <a:r>
              <a:rPr lang="lv-LV" b="1" dirty="0" smtClean="0">
                <a:solidFill>
                  <a:srgbClr val="0070C0"/>
                </a:solidFill>
                <a:latin typeface="Arial" panose="020B0604020202020204" pitchFamily="34" charset="0"/>
                <a:cs typeface="Arial" panose="020B0604020202020204" pitchFamily="34" charset="0"/>
              </a:rPr>
              <a:t> culture</a:t>
            </a:r>
            <a:endParaRPr lang="en-US" b="1" dirty="0">
              <a:solidFill>
                <a:srgbClr val="0070C0"/>
              </a:solidFill>
            </a:endParaRPr>
          </a:p>
        </p:txBody>
      </p:sp>
      <p:graphicFrame>
        <p:nvGraphicFramePr>
          <p:cNvPr id="6" name="Diagram 5"/>
          <p:cNvGraphicFramePr/>
          <p:nvPr>
            <p:extLst>
              <p:ext uri="{D42A27DB-BD31-4B8C-83A1-F6EECF244321}">
                <p14:modId xmlns:p14="http://schemas.microsoft.com/office/powerpoint/2010/main" val="2796605288"/>
              </p:ext>
            </p:extLst>
          </p:nvPr>
        </p:nvGraphicFramePr>
        <p:xfrm>
          <a:off x="397407" y="1477812"/>
          <a:ext cx="11039774" cy="44586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2"/>
          </p:nvPr>
        </p:nvSpPr>
        <p:spPr/>
        <p:txBody>
          <a:bodyPr/>
          <a:lstStyle/>
          <a:p>
            <a:fld id="{86CB4B4D-7CA3-9044-876B-883B54F8677D}" type="slidenum">
              <a:rPr lang="en-US" smtClean="0"/>
              <a:t>6</a:t>
            </a:fld>
            <a:endParaRPr lang="en-US"/>
          </a:p>
        </p:txBody>
      </p:sp>
    </p:spTree>
    <p:extLst>
      <p:ext uri="{BB962C8B-B14F-4D97-AF65-F5344CB8AC3E}">
        <p14:creationId xmlns:p14="http://schemas.microsoft.com/office/powerpoint/2010/main" val="2635483850"/>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Slaida numura vietturis 3"/>
          <p:cNvSpPr txBox="1">
            <a:spLocks noGrp="1"/>
          </p:cNvSpPr>
          <p:nvPr>
            <p:ph type="sldNum" sz="quarter" idx="2"/>
          </p:nvPr>
        </p:nvSpPr>
        <p:spPr>
          <a:xfrm>
            <a:off x="11832845" y="6256959"/>
            <a:ext cx="231277" cy="35066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7</a:t>
            </a:fld>
            <a:endParaRPr/>
          </a:p>
        </p:txBody>
      </p:sp>
      <p:sp>
        <p:nvSpPr>
          <p:cNvPr id="123" name="Virsraksts 1"/>
          <p:cNvSpPr txBox="1">
            <a:spLocks noGrp="1"/>
          </p:cNvSpPr>
          <p:nvPr>
            <p:ph type="title" idx="4294967295"/>
          </p:nvPr>
        </p:nvSpPr>
        <p:spPr>
          <a:xfrm>
            <a:off x="792163" y="441325"/>
            <a:ext cx="11399837" cy="1100138"/>
          </a:xfrm>
          <a:prstGeom prst="rect">
            <a:avLst/>
          </a:prstGeom>
        </p:spPr>
        <p:txBody>
          <a:bodyPr/>
          <a:lstStyle>
            <a:lvl1pPr>
              <a:defRPr b="1">
                <a:solidFill>
                  <a:srgbClr val="1B5089"/>
                </a:solidFill>
                <a:latin typeface="Arial"/>
                <a:ea typeface="Arial"/>
                <a:cs typeface="Arial"/>
                <a:sym typeface="Arial"/>
              </a:defRPr>
            </a:lvl1pPr>
          </a:lstStyle>
          <a:p>
            <a:r>
              <a:rPr lang="lv-LV" dirty="0">
                <a:latin typeface="Arial" panose="020B0604020202020204" pitchFamily="34" charset="0"/>
                <a:cs typeface="Arial" panose="020B0604020202020204" pitchFamily="34" charset="0"/>
              </a:rPr>
              <a:t>Objective</a:t>
            </a:r>
            <a:endParaRPr dirty="0"/>
          </a:p>
        </p:txBody>
      </p:sp>
      <p:sp>
        <p:nvSpPr>
          <p:cNvPr id="124" name="Satura vietturis 2"/>
          <p:cNvSpPr txBox="1">
            <a:spLocks noGrp="1"/>
          </p:cNvSpPr>
          <p:nvPr>
            <p:ph type="body" idx="4294967295"/>
          </p:nvPr>
        </p:nvSpPr>
        <p:spPr>
          <a:xfrm>
            <a:off x="573088" y="1709738"/>
            <a:ext cx="11618912" cy="4264025"/>
          </a:xfrm>
          <a:prstGeom prst="rect">
            <a:avLst/>
          </a:prstGeom>
        </p:spPr>
        <p:txBody>
          <a:bodyPr/>
          <a:lstStyle>
            <a:lvl1pPr marL="0" indent="0">
              <a:lnSpc>
                <a:spcPct val="100000"/>
              </a:lnSpc>
              <a:spcBef>
                <a:spcPts val="600"/>
              </a:spcBef>
              <a:buSzTx/>
              <a:buNone/>
              <a:defRPr>
                <a:latin typeface="Arial"/>
                <a:ea typeface="Arial"/>
                <a:cs typeface="Arial"/>
                <a:sym typeface="Arial"/>
              </a:defRPr>
            </a:lvl1pPr>
          </a:lstStyle>
          <a:p>
            <a:r>
              <a:rPr lang="en-US" dirty="0"/>
              <a:t>The present comprehensive literature review aims to provide an overview of relevant research regarding </a:t>
            </a:r>
            <a:r>
              <a:rPr lang="lv-LV" b="1" dirty="0"/>
              <a:t>c</a:t>
            </a:r>
            <a:r>
              <a:rPr lang="en-US" b="1" dirty="0" err="1" smtClean="0"/>
              <a:t>omponents</a:t>
            </a:r>
            <a:r>
              <a:rPr lang="en-US" dirty="0" smtClean="0"/>
              <a:t> </a:t>
            </a:r>
            <a:r>
              <a:rPr lang="en-US" dirty="0"/>
              <a:t>of digital school culture in science education.</a:t>
            </a:r>
            <a:endParaRPr dirty="0"/>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F2D7DBB-B319-534E-8C65-39B3E9CF0F54}"/>
              </a:ext>
            </a:extLst>
          </p:cNvPr>
          <p:cNvSpPr>
            <a:spLocks noGrp="1"/>
          </p:cNvSpPr>
          <p:nvPr>
            <p:ph type="sldNum" sz="quarter" idx="2"/>
          </p:nvPr>
        </p:nvSpPr>
        <p:spPr/>
        <p:txBody>
          <a:bodyPr/>
          <a:lstStyle/>
          <a:p>
            <a:fld id="{52874D3B-0145-4B40-BC41-2631D243DCC0}" type="slidenum">
              <a:rPr lang="en-US" smtClean="0"/>
              <a:pPr/>
              <a:t>8</a:t>
            </a:fld>
            <a:endParaRPr lang="en-US" dirty="0"/>
          </a:p>
        </p:txBody>
      </p:sp>
      <p:sp>
        <p:nvSpPr>
          <p:cNvPr id="5" name="Virsraksts 1">
            <a:extLst>
              <a:ext uri="{FF2B5EF4-FFF2-40B4-BE49-F238E27FC236}">
                <a16:creationId xmlns:a16="http://schemas.microsoft.com/office/drawing/2014/main" id="{5EFE301D-05C8-B744-9765-6E9987CB7436}"/>
              </a:ext>
            </a:extLst>
          </p:cNvPr>
          <p:cNvSpPr>
            <a:spLocks noGrp="1"/>
          </p:cNvSpPr>
          <p:nvPr>
            <p:ph type="title" idx="4294967295"/>
          </p:nvPr>
        </p:nvSpPr>
        <p:spPr>
          <a:xfrm>
            <a:off x="792163" y="441325"/>
            <a:ext cx="11399837" cy="1100138"/>
          </a:xfrm>
        </p:spPr>
        <p:txBody>
          <a:bodyPr>
            <a:noAutofit/>
          </a:bodyPr>
          <a:lstStyle/>
          <a:p>
            <a:r>
              <a:rPr lang="lv-LV" dirty="0" err="1" smtClean="0">
                <a:solidFill>
                  <a:srgbClr val="1B5089"/>
                </a:solidFill>
                <a:latin typeface="Arial" panose="020B0604020202020204" pitchFamily="34" charset="0"/>
                <a:cs typeface="Arial" panose="020B0604020202020204" pitchFamily="34" charset="0"/>
              </a:rPr>
              <a:t>Identifying</a:t>
            </a:r>
            <a:r>
              <a:rPr lang="lv-LV" dirty="0" smtClean="0">
                <a:solidFill>
                  <a:srgbClr val="1B5089"/>
                </a:solidFill>
                <a:latin typeface="Arial" panose="020B0604020202020204" pitchFamily="34" charset="0"/>
                <a:cs typeface="Arial" panose="020B0604020202020204" pitchFamily="34" charset="0"/>
              </a:rPr>
              <a:t> </a:t>
            </a:r>
            <a:r>
              <a:rPr lang="lv-LV" dirty="0" err="1" smtClean="0">
                <a:solidFill>
                  <a:srgbClr val="1B5089"/>
                </a:solidFill>
                <a:latin typeface="Arial" panose="020B0604020202020204" pitchFamily="34" charset="0"/>
                <a:cs typeface="Arial" panose="020B0604020202020204" pitchFamily="34" charset="0"/>
              </a:rPr>
              <a:t>items</a:t>
            </a:r>
            <a:endParaRPr lang="en-US" dirty="0">
              <a:solidFill>
                <a:srgbClr val="1B5089"/>
              </a:solidFill>
              <a:latin typeface="Arial" panose="020B0604020202020204" pitchFamily="34" charset="0"/>
              <a:cs typeface="Arial" panose="020B0604020202020204" pitchFamily="34" charset="0"/>
            </a:endParaRPr>
          </a:p>
        </p:txBody>
      </p:sp>
      <p:sp>
        <p:nvSpPr>
          <p:cNvPr id="6" name="Satura vietturis 2">
            <a:extLst>
              <a:ext uri="{FF2B5EF4-FFF2-40B4-BE49-F238E27FC236}">
                <a16:creationId xmlns:a16="http://schemas.microsoft.com/office/drawing/2014/main" id="{3F263BF3-41E8-E943-8590-2EFB6BC2EFFE}"/>
              </a:ext>
            </a:extLst>
          </p:cNvPr>
          <p:cNvSpPr>
            <a:spLocks noGrp="1"/>
          </p:cNvSpPr>
          <p:nvPr>
            <p:ph idx="4294967295"/>
          </p:nvPr>
        </p:nvSpPr>
        <p:spPr>
          <a:xfrm>
            <a:off x="386541" y="1260401"/>
            <a:ext cx="11741150" cy="4699000"/>
          </a:xfrm>
        </p:spPr>
        <p:txBody>
          <a:bodyPr/>
          <a:lstStyle/>
          <a:p>
            <a:pPr marL="0" indent="0">
              <a:buNone/>
            </a:pPr>
            <a:r>
              <a:rPr lang="lv-LV" sz="2000" dirty="0" err="1" smtClean="0">
                <a:latin typeface="Arial" panose="020B0604020202020204" pitchFamily="34" charset="0"/>
                <a:cs typeface="Arial" panose="020B0604020202020204" pitchFamily="34" charset="0"/>
              </a:rPr>
              <a:t>Four</a:t>
            </a:r>
            <a:r>
              <a:rPr lang="en-GB" sz="2000" dirty="0" smtClean="0">
                <a:latin typeface="Arial" panose="020B0604020202020204" pitchFamily="34" charset="0"/>
                <a:cs typeface="Arial" panose="020B0604020202020204" pitchFamily="34" charset="0"/>
              </a:rPr>
              <a:t> databases were used to conduct the scoping literature review</a:t>
            </a:r>
            <a:r>
              <a:rPr lang="lv-LV" sz="2000"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EBSCO, </a:t>
            </a:r>
            <a:r>
              <a:rPr lang="lv-LV" sz="2000" dirty="0" smtClean="0">
                <a:latin typeface="Arial" panose="020B0604020202020204" pitchFamily="34" charset="0"/>
                <a:cs typeface="Arial" panose="020B0604020202020204" pitchFamily="34" charset="0"/>
              </a:rPr>
              <a:t>ERIC, </a:t>
            </a:r>
            <a:r>
              <a:rPr lang="en-US" sz="2000" dirty="0" smtClean="0">
                <a:latin typeface="Arial" panose="020B0604020202020204" pitchFamily="34" charset="0"/>
                <a:cs typeface="Arial" panose="020B0604020202020204" pitchFamily="34" charset="0"/>
              </a:rPr>
              <a:t>Scopus and Web of Science</a:t>
            </a:r>
            <a:r>
              <a:rPr lang="lv-LV" sz="2000"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The </a:t>
            </a:r>
            <a:r>
              <a:rPr lang="en-US" sz="2000" dirty="0">
                <a:latin typeface="Arial" panose="020B0604020202020204" pitchFamily="34" charset="0"/>
                <a:cs typeface="Arial" panose="020B0604020202020204" pitchFamily="34" charset="0"/>
              </a:rPr>
              <a:t>data was carried out on November 1, 2022, with the   keywords </a:t>
            </a:r>
            <a:r>
              <a:rPr lang="en-US" sz="2000" i="1" dirty="0">
                <a:latin typeface="Arial" panose="020B0604020202020204" pitchFamily="34" charset="0"/>
                <a:cs typeface="Arial" panose="020B0604020202020204" pitchFamily="34" charset="0"/>
              </a:rPr>
              <a:t>“digital school culture”, “scientific literacy”, “digital school culture in science education” </a:t>
            </a:r>
            <a:r>
              <a:rPr lang="en-US" sz="2000" dirty="0">
                <a:latin typeface="Arial" panose="020B0604020202020204" pitchFamily="34" charset="0"/>
                <a:cs typeface="Arial" panose="020B0604020202020204" pitchFamily="34" charset="0"/>
              </a:rPr>
              <a:t>from  2009  until 2022.</a:t>
            </a:r>
            <a:endParaRPr lang="lv-LV" sz="2000" dirty="0" smtClean="0">
              <a:latin typeface="Arial" panose="020B0604020202020204" pitchFamily="34" charset="0"/>
              <a:cs typeface="Arial" panose="020B0604020202020204" pitchFamily="34" charset="0"/>
            </a:endParaRPr>
          </a:p>
          <a:p>
            <a:pPr marL="0" indent="0" algn="ctr">
              <a:buNone/>
            </a:pPr>
            <a:r>
              <a:rPr lang="lv-LV" sz="2000" dirty="0" err="1">
                <a:solidFill>
                  <a:srgbClr val="1B5089"/>
                </a:solidFill>
                <a:latin typeface="Arial" panose="020B0604020202020204" pitchFamily="34" charset="0"/>
                <a:cs typeface="Arial" panose="020B0604020202020204" pitchFamily="34" charset="0"/>
              </a:rPr>
              <a:t>Inclusion</a:t>
            </a:r>
            <a:r>
              <a:rPr lang="lv-LV" sz="2000" dirty="0">
                <a:solidFill>
                  <a:srgbClr val="1B5089"/>
                </a:solidFill>
                <a:latin typeface="Arial" panose="020B0604020202020204" pitchFamily="34" charset="0"/>
                <a:cs typeface="Arial" panose="020B0604020202020204" pitchFamily="34" charset="0"/>
              </a:rPr>
              <a:t> and </a:t>
            </a:r>
            <a:r>
              <a:rPr lang="lv-LV" sz="2000" dirty="0" err="1">
                <a:solidFill>
                  <a:srgbClr val="1B5089"/>
                </a:solidFill>
                <a:latin typeface="Arial" panose="020B0604020202020204" pitchFamily="34" charset="0"/>
                <a:cs typeface="Arial" panose="020B0604020202020204" pitchFamily="34" charset="0"/>
              </a:rPr>
              <a:t>exclusion</a:t>
            </a:r>
            <a:r>
              <a:rPr lang="lv-LV" sz="2000" dirty="0">
                <a:solidFill>
                  <a:srgbClr val="1B5089"/>
                </a:solidFill>
                <a:latin typeface="Arial" panose="020B0604020202020204" pitchFamily="34" charset="0"/>
                <a:cs typeface="Arial" panose="020B0604020202020204" pitchFamily="34" charset="0"/>
              </a:rPr>
              <a:t> </a:t>
            </a:r>
            <a:r>
              <a:rPr lang="lv-LV" sz="2000" dirty="0" err="1" smtClean="0">
                <a:solidFill>
                  <a:srgbClr val="1B5089"/>
                </a:solidFill>
                <a:latin typeface="Arial" panose="020B0604020202020204" pitchFamily="34" charset="0"/>
                <a:cs typeface="Arial" panose="020B0604020202020204" pitchFamily="34" charset="0"/>
              </a:rPr>
              <a:t>criteria</a:t>
            </a:r>
            <a:endParaRPr lang="lv-LV" sz="2000" dirty="0" smtClean="0">
              <a:solidFill>
                <a:srgbClr val="1B5089"/>
              </a:solidFill>
              <a:latin typeface="Arial" panose="020B0604020202020204" pitchFamily="34" charset="0"/>
              <a:cs typeface="Arial" panose="020B0604020202020204" pitchFamily="34" charset="0"/>
            </a:endParaRPr>
          </a:p>
          <a:p>
            <a:pPr marL="0" indent="0" algn="ctr">
              <a:buNone/>
            </a:pPr>
            <a:r>
              <a:rPr lang="en-US" dirty="0"/>
              <a:t/>
            </a:r>
            <a:br>
              <a:rPr lang="en-US" dirty="0"/>
            </a:br>
            <a:endParaRPr lang="lv-LV" dirty="0" smtClean="0"/>
          </a:p>
          <a:p>
            <a:pPr marL="0" indent="0">
              <a:buNone/>
            </a:pPr>
            <a:endParaRPr lang="lv-LV" dirty="0" smtClean="0">
              <a:latin typeface="Arial" panose="020B0604020202020204" pitchFamily="34" charset="0"/>
              <a:cs typeface="Arial" panose="020B0604020202020204" pitchFamily="34" charset="0"/>
            </a:endParaRPr>
          </a:p>
          <a:p>
            <a:pPr marL="0" indent="0">
              <a:buNone/>
            </a:pPr>
            <a:endParaRPr lang="lv-LV" dirty="0">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684152224"/>
              </p:ext>
            </p:extLst>
          </p:nvPr>
        </p:nvGraphicFramePr>
        <p:xfrm>
          <a:off x="1804558" y="2785690"/>
          <a:ext cx="8459701" cy="3065187"/>
        </p:xfrm>
        <a:graphic>
          <a:graphicData uri="http://schemas.openxmlformats.org/drawingml/2006/table">
            <a:tbl>
              <a:tblPr bandRow="1">
                <a:tableStyleId>{5940675A-B579-460E-94D1-54222C63F5DA}</a:tableStyleId>
              </a:tblPr>
              <a:tblGrid>
                <a:gridCol w="1870896">
                  <a:extLst>
                    <a:ext uri="{9D8B030D-6E8A-4147-A177-3AD203B41FA5}">
                      <a16:colId xmlns:a16="http://schemas.microsoft.com/office/drawing/2014/main" val="1528315612"/>
                    </a:ext>
                  </a:extLst>
                </a:gridCol>
                <a:gridCol w="2914055">
                  <a:extLst>
                    <a:ext uri="{9D8B030D-6E8A-4147-A177-3AD203B41FA5}">
                      <a16:colId xmlns:a16="http://schemas.microsoft.com/office/drawing/2014/main" val="1389534670"/>
                    </a:ext>
                  </a:extLst>
                </a:gridCol>
                <a:gridCol w="3674750">
                  <a:extLst>
                    <a:ext uri="{9D8B030D-6E8A-4147-A177-3AD203B41FA5}">
                      <a16:colId xmlns:a16="http://schemas.microsoft.com/office/drawing/2014/main" val="2220102399"/>
                    </a:ext>
                  </a:extLst>
                </a:gridCol>
              </a:tblGrid>
              <a:tr h="258152">
                <a:tc>
                  <a:txBody>
                    <a:bodyPr/>
                    <a:lstStyle/>
                    <a:p>
                      <a:pPr>
                        <a:lnSpc>
                          <a:spcPct val="150000"/>
                        </a:lnSpc>
                        <a:spcAft>
                          <a:spcPts val="0"/>
                        </a:spcAft>
                      </a:pPr>
                      <a:r>
                        <a:rPr lang="en-US" sz="1200" kern="1400" dirty="0">
                          <a:effectLst/>
                          <a:latin typeface="Arial" panose="020B0604020202020204" pitchFamily="34" charset="0"/>
                          <a:cs typeface="Arial" panose="020B0604020202020204" pitchFamily="34" charset="0"/>
                        </a:rPr>
                        <a:t>Criteria</a:t>
                      </a:r>
                      <a:endParaRPr lang="en-US" sz="1000" kern="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spcAft>
                          <a:spcPts val="0"/>
                        </a:spcAft>
                      </a:pPr>
                      <a:r>
                        <a:rPr lang="en-US" sz="1200" kern="1400">
                          <a:effectLst/>
                          <a:latin typeface="Arial" panose="020B0604020202020204" pitchFamily="34" charset="0"/>
                          <a:cs typeface="Arial" panose="020B0604020202020204" pitchFamily="34" charset="0"/>
                        </a:rPr>
                        <a:t>Included </a:t>
                      </a:r>
                      <a:endParaRPr lang="en-US" sz="1000" kern="14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spcAft>
                          <a:spcPts val="0"/>
                        </a:spcAft>
                      </a:pPr>
                      <a:r>
                        <a:rPr lang="en-US" sz="1200" kern="1400">
                          <a:effectLst/>
                          <a:latin typeface="Arial" panose="020B0604020202020204" pitchFamily="34" charset="0"/>
                          <a:cs typeface="Arial" panose="020B0604020202020204" pitchFamily="34" charset="0"/>
                        </a:rPr>
                        <a:t>Excluded</a:t>
                      </a:r>
                      <a:endParaRPr lang="en-US" sz="1000" kern="14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90456514"/>
                  </a:ext>
                </a:extLst>
              </a:tr>
              <a:tr h="258152">
                <a:tc>
                  <a:txBody>
                    <a:bodyPr/>
                    <a:lstStyle/>
                    <a:p>
                      <a:pPr>
                        <a:lnSpc>
                          <a:spcPct val="150000"/>
                        </a:lnSpc>
                        <a:spcAft>
                          <a:spcPts val="0"/>
                        </a:spcAft>
                      </a:pPr>
                      <a:r>
                        <a:rPr lang="en-US" sz="1200" kern="1400">
                          <a:effectLst/>
                          <a:latin typeface="Arial" panose="020B0604020202020204" pitchFamily="34" charset="0"/>
                          <a:cs typeface="Arial" panose="020B0604020202020204" pitchFamily="34" charset="0"/>
                        </a:rPr>
                        <a:t>Time frame</a:t>
                      </a:r>
                      <a:endParaRPr lang="en-US" sz="1000" kern="14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spcAft>
                          <a:spcPts val="0"/>
                        </a:spcAft>
                      </a:pPr>
                      <a:r>
                        <a:rPr lang="en-US" sz="1200" kern="1400" dirty="0" smtClean="0">
                          <a:effectLst/>
                          <a:latin typeface="Arial" panose="020B0604020202020204" pitchFamily="34" charset="0"/>
                          <a:cs typeface="Arial" panose="020B0604020202020204" pitchFamily="34" charset="0"/>
                        </a:rPr>
                        <a:t>20</a:t>
                      </a:r>
                      <a:r>
                        <a:rPr lang="lv-LV" sz="1200" kern="1400" dirty="0" smtClean="0">
                          <a:effectLst/>
                          <a:latin typeface="Arial" panose="020B0604020202020204" pitchFamily="34" charset="0"/>
                          <a:cs typeface="Arial" panose="020B0604020202020204" pitchFamily="34" charset="0"/>
                        </a:rPr>
                        <a:t>09</a:t>
                      </a:r>
                      <a:r>
                        <a:rPr lang="en-US" sz="1200" kern="1400" dirty="0" smtClean="0">
                          <a:effectLst/>
                          <a:latin typeface="Arial" panose="020B0604020202020204" pitchFamily="34" charset="0"/>
                          <a:cs typeface="Arial" panose="020B0604020202020204" pitchFamily="34" charset="0"/>
                        </a:rPr>
                        <a:t>-2022</a:t>
                      </a:r>
                      <a:endParaRPr lang="en-US" sz="1000" kern="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spcAft>
                          <a:spcPts val="0"/>
                        </a:spcAft>
                      </a:pPr>
                      <a:r>
                        <a:rPr lang="en-US" sz="1200" kern="1400" dirty="0">
                          <a:effectLst/>
                          <a:latin typeface="Arial" panose="020B0604020202020204" pitchFamily="34" charset="0"/>
                          <a:cs typeface="Arial" panose="020B0604020202020204" pitchFamily="34" charset="0"/>
                        </a:rPr>
                        <a:t>Before </a:t>
                      </a:r>
                      <a:r>
                        <a:rPr lang="en-US" sz="1200" kern="1400" dirty="0" smtClean="0">
                          <a:effectLst/>
                          <a:latin typeface="Arial" panose="020B0604020202020204" pitchFamily="34" charset="0"/>
                          <a:cs typeface="Arial" panose="020B0604020202020204" pitchFamily="34" charset="0"/>
                        </a:rPr>
                        <a:t>20</a:t>
                      </a:r>
                      <a:r>
                        <a:rPr lang="lv-LV" sz="1200" kern="1400" dirty="0" smtClean="0">
                          <a:effectLst/>
                          <a:latin typeface="Arial" panose="020B0604020202020204" pitchFamily="34" charset="0"/>
                          <a:cs typeface="Arial" panose="020B0604020202020204" pitchFamily="34" charset="0"/>
                        </a:rPr>
                        <a:t>09</a:t>
                      </a:r>
                      <a:r>
                        <a:rPr lang="en-US" sz="1200" kern="1400" dirty="0" smtClean="0">
                          <a:effectLst/>
                          <a:latin typeface="Arial" panose="020B0604020202020204" pitchFamily="34" charset="0"/>
                          <a:cs typeface="Arial" panose="020B0604020202020204" pitchFamily="34" charset="0"/>
                        </a:rPr>
                        <a:t> </a:t>
                      </a:r>
                      <a:r>
                        <a:rPr lang="en-US" sz="1200" kern="1400" dirty="0">
                          <a:effectLst/>
                          <a:latin typeface="Arial" panose="020B0604020202020204" pitchFamily="34" charset="0"/>
                          <a:cs typeface="Arial" panose="020B0604020202020204" pitchFamily="34" charset="0"/>
                        </a:rPr>
                        <a:t>and after 2022</a:t>
                      </a:r>
                      <a:endParaRPr lang="en-US" sz="1000" kern="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638596180"/>
                  </a:ext>
                </a:extLst>
              </a:tr>
              <a:tr h="551706">
                <a:tc>
                  <a:txBody>
                    <a:bodyPr/>
                    <a:lstStyle/>
                    <a:p>
                      <a:pPr>
                        <a:lnSpc>
                          <a:spcPct val="150000"/>
                        </a:lnSpc>
                        <a:spcAft>
                          <a:spcPts val="0"/>
                        </a:spcAft>
                      </a:pPr>
                      <a:r>
                        <a:rPr lang="en-US" sz="1200" kern="1400">
                          <a:effectLst/>
                          <a:latin typeface="Arial" panose="020B0604020202020204" pitchFamily="34" charset="0"/>
                          <a:cs typeface="Arial" panose="020B0604020202020204" pitchFamily="34" charset="0"/>
                        </a:rPr>
                        <a:t>Publication type</a:t>
                      </a:r>
                      <a:endParaRPr lang="en-US" sz="1000" kern="14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spcAft>
                          <a:spcPts val="0"/>
                        </a:spcAft>
                      </a:pPr>
                      <a:r>
                        <a:rPr lang="en-US" sz="1200" kern="1400" dirty="0">
                          <a:effectLst/>
                          <a:latin typeface="Arial" panose="020B0604020202020204" pitchFamily="34" charset="0"/>
                          <a:cs typeface="Arial" panose="020B0604020202020204" pitchFamily="34" charset="0"/>
                        </a:rPr>
                        <a:t>Online peer-reviewed articles</a:t>
                      </a:r>
                      <a:endParaRPr lang="en-US" sz="1000" kern="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spcAft>
                          <a:spcPts val="0"/>
                        </a:spcAft>
                      </a:pPr>
                      <a:r>
                        <a:rPr lang="en-US" sz="1200" kern="1400">
                          <a:effectLst/>
                          <a:latin typeface="Arial" panose="020B0604020202020204" pitchFamily="34" charset="0"/>
                          <a:cs typeface="Arial" panose="020B0604020202020204" pitchFamily="34" charset="0"/>
                        </a:rPr>
                        <a:t>Policy documents, books, reports</a:t>
                      </a:r>
                      <a:endParaRPr lang="en-US" sz="1000" kern="14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286276947"/>
                  </a:ext>
                </a:extLst>
              </a:tr>
              <a:tr h="1138815">
                <a:tc>
                  <a:txBody>
                    <a:bodyPr/>
                    <a:lstStyle/>
                    <a:p>
                      <a:pPr>
                        <a:lnSpc>
                          <a:spcPct val="150000"/>
                        </a:lnSpc>
                        <a:spcAft>
                          <a:spcPts val="0"/>
                        </a:spcAft>
                      </a:pPr>
                      <a:r>
                        <a:rPr lang="en-US" sz="1200" kern="1400" dirty="0">
                          <a:effectLst/>
                          <a:latin typeface="Arial" panose="020B0604020202020204" pitchFamily="34" charset="0"/>
                          <a:cs typeface="Arial" panose="020B0604020202020204" pitchFamily="34" charset="0"/>
                        </a:rPr>
                        <a:t>Focus</a:t>
                      </a:r>
                      <a:endParaRPr lang="en-US" sz="1000" kern="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spcAft>
                          <a:spcPts val="0"/>
                        </a:spcAft>
                      </a:pPr>
                      <a:r>
                        <a:rPr lang="en-US" sz="1200" kern="1400" dirty="0">
                          <a:effectLst/>
                          <a:latin typeface="Arial" panose="020B0604020202020204" pitchFamily="34" charset="0"/>
                          <a:cs typeface="Arial" panose="020B0604020202020204" pitchFamily="34" charset="0"/>
                        </a:rPr>
                        <a:t>Studies with a primary focus on </a:t>
                      </a:r>
                      <a:r>
                        <a:rPr lang="lv-LV" sz="1200" kern="1400" dirty="0" err="1" smtClean="0">
                          <a:effectLst/>
                          <a:latin typeface="Arial" panose="020B0604020202020204" pitchFamily="34" charset="0"/>
                          <a:cs typeface="Arial" panose="020B0604020202020204" pitchFamily="34" charset="0"/>
                        </a:rPr>
                        <a:t>components</a:t>
                      </a:r>
                      <a:r>
                        <a:rPr lang="en-US" sz="1200" kern="1400" dirty="0" smtClean="0">
                          <a:effectLst/>
                          <a:latin typeface="Arial" panose="020B0604020202020204" pitchFamily="34" charset="0"/>
                          <a:cs typeface="Arial" panose="020B0604020202020204" pitchFamily="34" charset="0"/>
                        </a:rPr>
                        <a:t> </a:t>
                      </a:r>
                      <a:r>
                        <a:rPr lang="en-US" sz="1200" kern="1400" dirty="0">
                          <a:effectLst/>
                          <a:latin typeface="Arial" panose="020B0604020202020204" pitchFamily="34" charset="0"/>
                          <a:cs typeface="Arial" panose="020B0604020202020204" pitchFamily="34" charset="0"/>
                        </a:rPr>
                        <a:t>of digital school culture in science education</a:t>
                      </a:r>
                      <a:endParaRPr lang="en-US" sz="1000" kern="1400" dirty="0">
                        <a:effectLst/>
                        <a:latin typeface="Arial" panose="020B0604020202020204" pitchFamily="34" charset="0"/>
                        <a:cs typeface="Arial" panose="020B0604020202020204" pitchFamily="34" charset="0"/>
                      </a:endParaRPr>
                    </a:p>
                    <a:p>
                      <a:pPr>
                        <a:lnSpc>
                          <a:spcPct val="150000"/>
                        </a:lnSpc>
                        <a:spcAft>
                          <a:spcPts val="0"/>
                        </a:spcAft>
                      </a:pPr>
                      <a:r>
                        <a:rPr lang="en-US" sz="1200" kern="1400" dirty="0">
                          <a:effectLst/>
                          <a:latin typeface="Arial" panose="020B0604020202020204" pitchFamily="34" charset="0"/>
                          <a:cs typeface="Arial" panose="020B0604020202020204" pitchFamily="34" charset="0"/>
                        </a:rPr>
                        <a:t> </a:t>
                      </a:r>
                      <a:endParaRPr lang="en-US" sz="1000" kern="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spcAft>
                          <a:spcPts val="0"/>
                        </a:spcAft>
                      </a:pPr>
                      <a:r>
                        <a:rPr lang="en-US" sz="1200" kern="1400" dirty="0">
                          <a:effectLst/>
                          <a:latin typeface="Arial" panose="020B0604020202020204" pitchFamily="34" charset="0"/>
                          <a:cs typeface="Arial" panose="020B0604020202020204" pitchFamily="34" charset="0"/>
                        </a:rPr>
                        <a:t>Articles focusing on other </a:t>
                      </a:r>
                      <a:r>
                        <a:rPr lang="lv-LV" sz="1200" kern="1400" dirty="0" err="1" smtClean="0">
                          <a:effectLst/>
                          <a:latin typeface="Arial" panose="020B0604020202020204" pitchFamily="34" charset="0"/>
                          <a:cs typeface="Arial" panose="020B0604020202020204" pitchFamily="34" charset="0"/>
                        </a:rPr>
                        <a:t>components</a:t>
                      </a:r>
                      <a:endParaRPr lang="en-US" sz="1000" kern="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440541950"/>
                  </a:ext>
                </a:extLst>
              </a:tr>
              <a:tr h="258152">
                <a:tc>
                  <a:txBody>
                    <a:bodyPr/>
                    <a:lstStyle/>
                    <a:p>
                      <a:pPr>
                        <a:lnSpc>
                          <a:spcPct val="150000"/>
                        </a:lnSpc>
                        <a:spcAft>
                          <a:spcPts val="0"/>
                        </a:spcAft>
                      </a:pPr>
                      <a:r>
                        <a:rPr lang="en-US" sz="1200" kern="1400">
                          <a:effectLst/>
                          <a:latin typeface="Arial" panose="020B0604020202020204" pitchFamily="34" charset="0"/>
                          <a:cs typeface="Arial" panose="020B0604020202020204" pitchFamily="34" charset="0"/>
                        </a:rPr>
                        <a:t>Language</a:t>
                      </a:r>
                      <a:endParaRPr lang="en-US" sz="1000" kern="14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spcAft>
                          <a:spcPts val="0"/>
                        </a:spcAft>
                      </a:pPr>
                      <a:r>
                        <a:rPr lang="en-US" sz="1200" kern="1400">
                          <a:effectLst/>
                          <a:latin typeface="Arial" panose="020B0604020202020204" pitchFamily="34" charset="0"/>
                          <a:cs typeface="Arial" panose="020B0604020202020204" pitchFamily="34" charset="0"/>
                        </a:rPr>
                        <a:t>English</a:t>
                      </a:r>
                      <a:endParaRPr lang="en-US" sz="1000" kern="14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spcAft>
                          <a:spcPts val="0"/>
                        </a:spcAft>
                      </a:pPr>
                      <a:r>
                        <a:rPr lang="en-US" sz="1200" kern="1400" dirty="0">
                          <a:effectLst/>
                          <a:latin typeface="Arial" panose="020B0604020202020204" pitchFamily="34" charset="0"/>
                          <a:cs typeface="Arial" panose="020B0604020202020204" pitchFamily="34" charset="0"/>
                        </a:rPr>
                        <a:t>Other languages</a:t>
                      </a:r>
                      <a:endParaRPr lang="en-US" sz="1000" kern="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846445637"/>
                  </a:ext>
                </a:extLst>
              </a:tr>
              <a:tr h="551706">
                <a:tc>
                  <a:txBody>
                    <a:bodyPr/>
                    <a:lstStyle/>
                    <a:p>
                      <a:pPr>
                        <a:lnSpc>
                          <a:spcPct val="150000"/>
                        </a:lnSpc>
                        <a:spcAft>
                          <a:spcPts val="0"/>
                        </a:spcAft>
                      </a:pPr>
                      <a:r>
                        <a:rPr lang="en-US" sz="1200" kern="1400">
                          <a:effectLst/>
                          <a:latin typeface="Arial" panose="020B0604020202020204" pitchFamily="34" charset="0"/>
                          <a:cs typeface="Arial" panose="020B0604020202020204" pitchFamily="34" charset="0"/>
                        </a:rPr>
                        <a:t>Target population</a:t>
                      </a:r>
                      <a:endParaRPr lang="en-US" sz="1000" kern="14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spcAft>
                          <a:spcPts val="0"/>
                        </a:spcAft>
                      </a:pPr>
                      <a:r>
                        <a:rPr lang="en-US" sz="1200" kern="1400" dirty="0">
                          <a:effectLst/>
                          <a:latin typeface="Arial" panose="020B0604020202020204" pitchFamily="34" charset="0"/>
                          <a:cs typeface="Arial" panose="020B0604020202020204" pitchFamily="34" charset="0"/>
                        </a:rPr>
                        <a:t>Articles focusing on schools students</a:t>
                      </a:r>
                      <a:endParaRPr lang="en-US" sz="1000" kern="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spcAft>
                          <a:spcPts val="0"/>
                        </a:spcAft>
                      </a:pPr>
                      <a:r>
                        <a:rPr lang="en-US" sz="1200" kern="1400" dirty="0">
                          <a:effectLst/>
                          <a:latin typeface="Arial" panose="020B0604020202020204" pitchFamily="34" charset="0"/>
                          <a:cs typeface="Arial" panose="020B0604020202020204" pitchFamily="34" charset="0"/>
                        </a:rPr>
                        <a:t>Articles focusing on higher education students </a:t>
                      </a:r>
                      <a:endParaRPr lang="en-US" sz="1000" kern="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883607888"/>
                  </a:ext>
                </a:extLst>
              </a:tr>
            </a:tbl>
          </a:graphicData>
        </a:graphic>
      </p:graphicFrame>
    </p:spTree>
    <p:extLst>
      <p:ext uri="{BB962C8B-B14F-4D97-AF65-F5344CB8AC3E}">
        <p14:creationId xmlns:p14="http://schemas.microsoft.com/office/powerpoint/2010/main" val="3222604808"/>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9"/>
          <p:cNvSpPr txBox="1">
            <a:spLocks noGrp="1"/>
          </p:cNvSpPr>
          <p:nvPr>
            <p:ph type="sldNum" idx="4294967295"/>
          </p:nvPr>
        </p:nvSpPr>
        <p:spPr>
          <a:xfrm>
            <a:off x="11769277" y="6256959"/>
            <a:ext cx="358414" cy="350663"/>
          </a:xfrm>
          <a:prstGeom prst="rect">
            <a:avLst/>
          </a:prstGeom>
          <a:noFill/>
          <a:ln>
            <a:noFill/>
          </a:ln>
        </p:spPr>
        <p:txBody>
          <a:bodyPr spcFirstLastPara="1" wrap="square" lIns="45700" tIns="45700" rIns="45700" bIns="45700" anchor="t" anchorCtr="0">
            <a:spAutoFit/>
          </a:bodyPr>
          <a:lstStyle/>
          <a:p>
            <a:pPr marL="0" lvl="0" indent="0" algn="ctr" rtl="0">
              <a:lnSpc>
                <a:spcPct val="100000"/>
              </a:lnSpc>
              <a:spcBef>
                <a:spcPts val="0"/>
              </a:spcBef>
              <a:spcAft>
                <a:spcPts val="0"/>
              </a:spcAft>
              <a:buClr>
                <a:srgbClr val="FFFFFF"/>
              </a:buClr>
              <a:buSzPts val="1800"/>
              <a:buFont typeface="Arial"/>
              <a:buNone/>
            </a:pPr>
            <a:fld id="{00000000-1234-1234-1234-123412341234}" type="slidenum">
              <a:rPr lang="en-US"/>
              <a:t>9</a:t>
            </a:fld>
            <a:endParaRPr/>
          </a:p>
        </p:txBody>
      </p:sp>
      <p:graphicFrame>
        <p:nvGraphicFramePr>
          <p:cNvPr id="234" name="Google Shape;234;p9"/>
          <p:cNvGraphicFramePr/>
          <p:nvPr>
            <p:extLst>
              <p:ext uri="{D42A27DB-BD31-4B8C-83A1-F6EECF244321}">
                <p14:modId xmlns:p14="http://schemas.microsoft.com/office/powerpoint/2010/main" val="3966813074"/>
              </p:ext>
            </p:extLst>
          </p:nvPr>
        </p:nvGraphicFramePr>
        <p:xfrm>
          <a:off x="191498" y="292035"/>
          <a:ext cx="11868843" cy="6422586"/>
        </p:xfrm>
        <a:graphic>
          <a:graphicData uri="http://schemas.openxmlformats.org/drawingml/2006/table">
            <a:tbl>
              <a:tblPr firstRow="1" bandRow="1">
                <a:tableStyleId>{793D81CF-94F2-401A-BA57-92F5A7B2D0C5}</a:tableStyleId>
              </a:tblPr>
              <a:tblGrid>
                <a:gridCol w="2956725">
                  <a:extLst>
                    <a:ext uri="{9D8B030D-6E8A-4147-A177-3AD203B41FA5}">
                      <a16:colId xmlns:a16="http://schemas.microsoft.com/office/drawing/2014/main" val="20000"/>
                    </a:ext>
                  </a:extLst>
                </a:gridCol>
                <a:gridCol w="3000967">
                  <a:extLst>
                    <a:ext uri="{9D8B030D-6E8A-4147-A177-3AD203B41FA5}">
                      <a16:colId xmlns:a16="http://schemas.microsoft.com/office/drawing/2014/main" val="20001"/>
                    </a:ext>
                  </a:extLst>
                </a:gridCol>
                <a:gridCol w="5911151">
                  <a:extLst>
                    <a:ext uri="{9D8B030D-6E8A-4147-A177-3AD203B41FA5}">
                      <a16:colId xmlns:a16="http://schemas.microsoft.com/office/drawing/2014/main" val="20002"/>
                    </a:ext>
                  </a:extLst>
                </a:gridCol>
              </a:tblGrid>
              <a:tr h="625566">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400" u="none" strike="noStrike" cap="none" dirty="0" smtClean="0"/>
                        <a:t>Author (Year),</a:t>
                      </a:r>
                    </a:p>
                    <a:p>
                      <a:pPr marL="0" marR="0" lvl="0" indent="0" algn="ctr" rtl="0">
                        <a:lnSpc>
                          <a:spcPct val="100000"/>
                        </a:lnSpc>
                        <a:spcBef>
                          <a:spcPts val="0"/>
                        </a:spcBef>
                        <a:spcAft>
                          <a:spcPts val="0"/>
                        </a:spcAft>
                        <a:buClr>
                          <a:schemeClr val="dk1"/>
                        </a:buClr>
                        <a:buSzPts val="1800"/>
                        <a:buFont typeface="Helvetica Neue"/>
                        <a:buNone/>
                      </a:pPr>
                      <a:r>
                        <a:rPr lang="en-US" sz="1400" u="none" strike="noStrike" cap="none" dirty="0" smtClean="0"/>
                        <a:t>Country</a:t>
                      </a:r>
                      <a:endParaRPr sz="1400" b="0" u="none" strike="noStrike" cap="none" dirty="0">
                        <a:latin typeface="Arial" panose="020B0604020202020204" pitchFamily="34" charset="0"/>
                        <a:cs typeface="Arial" panose="020B0604020202020204" pitchFamily="34" charset="0"/>
                      </a:endParaRPr>
                    </a:p>
                  </a:txBody>
                  <a:tcPr marL="91450" marR="91450" marT="45725" marB="45725">
                    <a:solidFill>
                      <a:srgbClr val="0070C0"/>
                    </a:solidFill>
                  </a:tcPr>
                </a:tc>
                <a:tc>
                  <a:txBody>
                    <a:bodyPr/>
                    <a:lstStyle/>
                    <a:p>
                      <a:pPr marL="0" marR="0" lvl="0" indent="0" algn="ctr" rtl="0">
                        <a:lnSpc>
                          <a:spcPct val="100000"/>
                        </a:lnSpc>
                        <a:spcBef>
                          <a:spcPts val="0"/>
                        </a:spcBef>
                        <a:spcAft>
                          <a:spcPts val="0"/>
                        </a:spcAft>
                        <a:buClr>
                          <a:schemeClr val="dk1"/>
                        </a:buClr>
                        <a:buSzPts val="1800"/>
                        <a:buFont typeface="Helvetica Neue"/>
                        <a:buNone/>
                      </a:pPr>
                      <a:r>
                        <a:rPr lang="lv-LV" sz="1400" dirty="0" smtClean="0"/>
                        <a:t>R</a:t>
                      </a:r>
                      <a:r>
                        <a:rPr lang="en-US" sz="1400" dirty="0" err="1" smtClean="0"/>
                        <a:t>esearch</a:t>
                      </a:r>
                      <a:r>
                        <a:rPr lang="en-US" sz="1400" dirty="0" smtClean="0"/>
                        <a:t> design</a:t>
                      </a:r>
                      <a:endParaRPr sz="1400" b="0" u="none" strike="noStrike" cap="none" dirty="0">
                        <a:latin typeface="Arial" panose="020B0604020202020204" pitchFamily="34" charset="0"/>
                        <a:cs typeface="Arial" panose="020B0604020202020204" pitchFamily="34" charset="0"/>
                      </a:endParaRPr>
                    </a:p>
                  </a:txBody>
                  <a:tcPr marL="91450" marR="91450" marT="45725" marB="45725">
                    <a:solidFill>
                      <a:srgbClr val="0070C0"/>
                    </a:solidFill>
                  </a:tcPr>
                </a:tc>
                <a:tc>
                  <a:txBody>
                    <a:bodyPr/>
                    <a:lstStyle/>
                    <a:p>
                      <a:pPr marL="0" marR="0" lvl="0" indent="0" algn="ctr" rtl="0">
                        <a:lnSpc>
                          <a:spcPct val="100000"/>
                        </a:lnSpc>
                        <a:spcBef>
                          <a:spcPts val="0"/>
                        </a:spcBef>
                        <a:spcAft>
                          <a:spcPts val="0"/>
                        </a:spcAft>
                        <a:buClr>
                          <a:schemeClr val="dk1"/>
                        </a:buClr>
                        <a:buSzPts val="1800"/>
                        <a:buFont typeface="Helvetica Neue"/>
                        <a:buNone/>
                      </a:pPr>
                      <a:r>
                        <a:rPr lang="en-US" sz="1400" u="none" strike="noStrike" cap="none" dirty="0"/>
                        <a:t>Components of digital school culture to affect science education</a:t>
                      </a:r>
                      <a:endParaRPr sz="1400" b="0" u="none" strike="noStrike" cap="none" dirty="0">
                        <a:latin typeface="Arial" panose="020B0604020202020204" pitchFamily="34" charset="0"/>
                        <a:cs typeface="Arial" panose="020B0604020202020204" pitchFamily="34" charset="0"/>
                      </a:endParaRPr>
                    </a:p>
                  </a:txBody>
                  <a:tcPr marL="91450" marR="91450" marT="45725" marB="45725">
                    <a:solidFill>
                      <a:srgbClr val="0070C0"/>
                    </a:solidFill>
                  </a:tcPr>
                </a:tc>
                <a:extLst>
                  <a:ext uri="{0D108BD9-81ED-4DB2-BD59-A6C34878D82A}">
                    <a16:rowId xmlns:a16="http://schemas.microsoft.com/office/drawing/2014/main" val="10000"/>
                  </a:ext>
                </a:extLst>
              </a:tr>
              <a:tr h="575424">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u="none" strike="noStrike" cap="none" dirty="0" smtClean="0"/>
                        <a:t>Alneyadi, S. S. (2019)</a:t>
                      </a:r>
                      <a:endParaRPr lang="lv-LV" sz="1200" u="none" strike="noStrike" cap="none" dirty="0" smtClean="0"/>
                    </a:p>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t>United </a:t>
                      </a:r>
                      <a:r>
                        <a:rPr lang="en-US" sz="1200" u="none" strike="noStrike" cap="none" dirty="0"/>
                        <a:t>Arab Emirates</a:t>
                      </a:r>
                      <a:endParaRPr sz="1200" b="0" i="1" u="none" strike="noStrike" cap="none" dirty="0">
                        <a:solidFill>
                          <a:schemeClr val="lt1"/>
                        </a:solidFill>
                        <a:latin typeface="Arial" panose="020B0604020202020204" pitchFamily="34" charset="0"/>
                        <a:ea typeface="Arial"/>
                        <a:cs typeface="Arial" panose="020B0604020202020204" pitchFamily="34" charset="0"/>
                        <a:sym typeface="Arial"/>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Helvetica Neue"/>
                        <a:buNone/>
                      </a:pPr>
                      <a:r>
                        <a:rPr lang="lv-LV" sz="1200" dirty="0" smtClean="0"/>
                        <a:t>Q</a:t>
                      </a:r>
                      <a:r>
                        <a:rPr lang="en-US" sz="1200" dirty="0" err="1" smtClean="0"/>
                        <a:t>ualitative</a:t>
                      </a:r>
                      <a:r>
                        <a:rPr lang="lv-LV" sz="1200" dirty="0" smtClean="0"/>
                        <a:t>,</a:t>
                      </a:r>
                    </a:p>
                    <a:p>
                      <a:pPr marL="0" marR="0" lvl="0" indent="0" algn="ctr" rtl="0">
                        <a:lnSpc>
                          <a:spcPct val="100000"/>
                        </a:lnSpc>
                        <a:spcBef>
                          <a:spcPts val="0"/>
                        </a:spcBef>
                        <a:spcAft>
                          <a:spcPts val="0"/>
                        </a:spcAft>
                        <a:buClr>
                          <a:schemeClr val="dk1"/>
                        </a:buClr>
                        <a:buSzPts val="1800"/>
                        <a:buFont typeface="Helvetica Neue"/>
                        <a:buNone/>
                      </a:pPr>
                      <a:r>
                        <a:rPr lang="en-US" sz="1200" dirty="0" smtClean="0"/>
                        <a:t> focus group design</a:t>
                      </a:r>
                      <a:endParaRPr sz="1200" b="0" i="0" u="none" strike="noStrike" cap="none" dirty="0">
                        <a:solidFill>
                          <a:schemeClr val="dk1"/>
                        </a:solidFill>
                        <a:latin typeface="Arial" panose="020B0604020202020204" pitchFamily="34" charset="0"/>
                        <a:ea typeface="Helvetica Neue"/>
                        <a:cs typeface="Arial" panose="020B0604020202020204" pitchFamily="34" charset="0"/>
                        <a:sym typeface="Helvetica Neue"/>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a:t>Digital technologies and tool (Virtual labs)</a:t>
                      </a:r>
                      <a:endParaRPr sz="1200" b="0" u="none" strike="noStrike" cap="none" dirty="0">
                        <a:latin typeface="Arial" panose="020B0604020202020204" pitchFamily="34" charset="0"/>
                        <a:cs typeface="Arial" panose="020B0604020202020204" pitchFamily="34" charset="0"/>
                      </a:endParaRPr>
                    </a:p>
                  </a:txBody>
                  <a:tcPr marL="91450" marR="91450" marT="45725" marB="45725"/>
                </a:tc>
                <a:extLst>
                  <a:ext uri="{0D108BD9-81ED-4DB2-BD59-A6C34878D82A}">
                    <a16:rowId xmlns:a16="http://schemas.microsoft.com/office/drawing/2014/main" val="10001"/>
                  </a:ext>
                </a:extLst>
              </a:tr>
              <a:tr h="575424">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u="none" strike="noStrike" cap="none" dirty="0" smtClean="0"/>
                        <a:t>Al-</a:t>
                      </a:r>
                      <a:r>
                        <a:rPr lang="en-US" sz="1200" u="none" strike="noStrike" cap="none" dirty="0" err="1" smtClean="0"/>
                        <a:t>Rsa'I</a:t>
                      </a:r>
                      <a:r>
                        <a:rPr lang="en-US" sz="1200" u="none" strike="noStrike" cap="none" dirty="0" smtClean="0"/>
                        <a:t> (2013)</a:t>
                      </a:r>
                      <a:endParaRPr lang="lv-LV" sz="1200" u="none" strike="noStrike" cap="none" dirty="0" smtClean="0"/>
                    </a:p>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t>Jordan</a:t>
                      </a:r>
                      <a:endParaRPr sz="1200" b="0" i="1" u="none" strike="noStrike" cap="none" dirty="0">
                        <a:solidFill>
                          <a:schemeClr val="lt1"/>
                        </a:solidFill>
                        <a:latin typeface="Arial" panose="020B0604020202020204" pitchFamily="34" charset="0"/>
                        <a:ea typeface="Arial"/>
                        <a:cs typeface="Arial" panose="020B0604020202020204" pitchFamily="34" charset="0"/>
                        <a:sym typeface="Arial"/>
                      </a:endParaRPr>
                    </a:p>
                  </a:txBody>
                  <a:tcPr marL="91450" marR="91450" marT="45725" marB="45725"/>
                </a:tc>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u="none" strike="noStrike" cap="none" dirty="0" smtClean="0">
                          <a:effectLst/>
                          <a:sym typeface="Arial"/>
                        </a:rPr>
                        <a:t>Mixed-design</a:t>
                      </a:r>
                      <a:endParaRPr lang="en-US" sz="1200" u="none" strike="noStrike" cap="none" dirty="0" smtClean="0">
                        <a:sym typeface="Helvetica Neue"/>
                      </a:endParaRPr>
                    </a:p>
                    <a:p>
                      <a:pPr marL="0" marR="0" lvl="0" indent="0" algn="ctr" rtl="0">
                        <a:lnSpc>
                          <a:spcPct val="100000"/>
                        </a:lnSpc>
                        <a:spcBef>
                          <a:spcPts val="0"/>
                        </a:spcBef>
                        <a:spcAft>
                          <a:spcPts val="0"/>
                        </a:spcAft>
                        <a:buClr>
                          <a:schemeClr val="dk1"/>
                        </a:buClr>
                        <a:buSzPts val="1800"/>
                        <a:buFont typeface="Helvetica Neue"/>
                        <a:buNone/>
                      </a:pPr>
                      <a:endParaRPr sz="1200" b="0" i="1" u="none" strike="noStrike" cap="none" dirty="0">
                        <a:solidFill>
                          <a:schemeClr val="lt1"/>
                        </a:solidFill>
                        <a:latin typeface="Arial" panose="020B0604020202020204" pitchFamily="34" charset="0"/>
                        <a:ea typeface="Arial"/>
                        <a:cs typeface="Arial" panose="020B0604020202020204" pitchFamily="34" charset="0"/>
                        <a:sym typeface="Arial"/>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a:t>Digital technologies and tool (Website technology)</a:t>
                      </a:r>
                      <a:endParaRPr sz="1200"/>
                    </a:p>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a:sym typeface="Helvetica Neue"/>
                        </a:rPr>
                        <a:t>Digital curriculum</a:t>
                      </a:r>
                      <a:endParaRPr sz="1200" b="0" i="0" u="none" strike="noStrike" cap="none">
                        <a:solidFill>
                          <a:schemeClr val="dk1"/>
                        </a:solidFill>
                        <a:latin typeface="Arial" panose="020B0604020202020204" pitchFamily="34" charset="0"/>
                        <a:ea typeface="Helvetica Neue"/>
                        <a:cs typeface="Arial" panose="020B0604020202020204" pitchFamily="34" charset="0"/>
                        <a:sym typeface="Helvetica Neue"/>
                      </a:endParaRPr>
                    </a:p>
                  </a:txBody>
                  <a:tcPr marL="91450" marR="91450" marT="45725" marB="45725"/>
                </a:tc>
                <a:extLst>
                  <a:ext uri="{0D108BD9-81ED-4DB2-BD59-A6C34878D82A}">
                    <a16:rowId xmlns:a16="http://schemas.microsoft.com/office/drawing/2014/main" val="10002"/>
                  </a:ext>
                </a:extLst>
              </a:tr>
              <a:tr h="794658">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u="none" strike="noStrike" cap="none" dirty="0" smtClean="0"/>
                        <a:t>Dana </a:t>
                      </a:r>
                      <a:r>
                        <a:rPr lang="en-US" sz="1200" u="none" strike="noStrike" cap="none" dirty="0" err="1" smtClean="0"/>
                        <a:t>Craciun</a:t>
                      </a:r>
                      <a:r>
                        <a:rPr lang="en-US" sz="1200" u="none" strike="noStrike" cap="none" dirty="0" smtClean="0"/>
                        <a:t> &amp; </a:t>
                      </a:r>
                      <a:r>
                        <a:rPr lang="en-US" sz="1200" u="none" strike="noStrike" cap="none" dirty="0" err="1" smtClean="0"/>
                        <a:t>Madalin</a:t>
                      </a:r>
                      <a:r>
                        <a:rPr lang="en-US" sz="1200" u="none" strike="noStrike" cap="none" dirty="0" smtClean="0"/>
                        <a:t> </a:t>
                      </a:r>
                      <a:r>
                        <a:rPr lang="en-US" sz="1200" u="none" strike="noStrike" cap="none" dirty="0" err="1" smtClean="0"/>
                        <a:t>Bunoiu</a:t>
                      </a:r>
                      <a:r>
                        <a:rPr lang="en-US" sz="1200" u="none" strike="noStrike" cap="none" dirty="0" smtClean="0"/>
                        <a:t>, 2019 </a:t>
                      </a:r>
                      <a:endParaRPr lang="lv-LV" sz="1200" u="none" strike="noStrike" cap="none" dirty="0" smtClean="0"/>
                    </a:p>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t>Romania</a:t>
                      </a:r>
                      <a:endParaRPr sz="1200" b="0" i="1" u="none" strike="noStrike" cap="none" dirty="0">
                        <a:solidFill>
                          <a:schemeClr val="lt1"/>
                        </a:solidFill>
                        <a:latin typeface="Arial" panose="020B0604020202020204" pitchFamily="34" charset="0"/>
                        <a:ea typeface="Arial"/>
                        <a:cs typeface="Arial" panose="020B0604020202020204" pitchFamily="34" charset="0"/>
                        <a:sym typeface="Arial"/>
                      </a:endParaRPr>
                    </a:p>
                  </a:txBody>
                  <a:tcPr marL="91450" marR="91450" marT="45725" marB="45725"/>
                </a:tc>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dirty="0" smtClean="0">
                          <a:effectLst/>
                        </a:rPr>
                        <a:t>Mixed-design</a:t>
                      </a:r>
                    </a:p>
                    <a:p>
                      <a:pPr marL="0" marR="0" lvl="0" indent="0" algn="ctr" rtl="0">
                        <a:lnSpc>
                          <a:spcPct val="100000"/>
                        </a:lnSpc>
                        <a:spcBef>
                          <a:spcPts val="0"/>
                        </a:spcBef>
                        <a:spcAft>
                          <a:spcPts val="0"/>
                        </a:spcAft>
                        <a:buClr>
                          <a:schemeClr val="dk1"/>
                        </a:buClr>
                        <a:buSzPts val="1800"/>
                        <a:buFont typeface="Helvetica Neue"/>
                        <a:buNone/>
                      </a:pPr>
                      <a:endParaRPr sz="1200" b="0" dirty="0">
                        <a:latin typeface="Arial" panose="020B0604020202020204" pitchFamily="34" charset="0"/>
                        <a:cs typeface="Arial" panose="020B0604020202020204" pitchFamily="34" charset="0"/>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t>Digital technologies and tool </a:t>
                      </a:r>
                      <a:r>
                        <a:rPr lang="lv-LV" sz="1200" u="none" strike="noStrike" cap="none" dirty="0" smtClean="0"/>
                        <a:t>(</a:t>
                      </a:r>
                      <a:r>
                        <a:rPr lang="en-US" sz="1200" u="none" strike="noStrike" cap="none" dirty="0" smtClean="0"/>
                        <a:t>Digital </a:t>
                      </a:r>
                      <a:r>
                        <a:rPr lang="en-US" sz="1200" u="none" strike="noStrike" cap="none" dirty="0"/>
                        <a:t>science </a:t>
                      </a:r>
                      <a:r>
                        <a:rPr lang="en-US" sz="1200" u="none" strike="noStrike" cap="none" dirty="0" smtClean="0"/>
                        <a:t>comics</a:t>
                      </a:r>
                      <a:r>
                        <a:rPr lang="lv-LV" sz="1200" u="none" strike="noStrike" cap="none" dirty="0" smtClean="0"/>
                        <a:t>)</a:t>
                      </a:r>
                      <a:endParaRPr sz="1200" b="0" u="none" strike="noStrike" cap="none" dirty="0">
                        <a:latin typeface="Arial" panose="020B0604020202020204" pitchFamily="34" charset="0"/>
                        <a:cs typeface="Arial" panose="020B0604020202020204" pitchFamily="34" charset="0"/>
                      </a:endParaRPr>
                    </a:p>
                  </a:txBody>
                  <a:tcPr marL="91450" marR="91450" marT="45725" marB="45725"/>
                </a:tc>
                <a:extLst>
                  <a:ext uri="{0D108BD9-81ED-4DB2-BD59-A6C34878D82A}">
                    <a16:rowId xmlns:a16="http://schemas.microsoft.com/office/drawing/2014/main" val="10003"/>
                  </a:ext>
                </a:extLst>
              </a:tr>
              <a:tr h="575424">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u="none" strike="noStrike" cap="none" dirty="0" smtClean="0"/>
                        <a:t>Harrison et al. (2009)</a:t>
                      </a:r>
                      <a:endParaRPr lang="lv-LV" sz="1200" u="none" strike="noStrike" cap="none" dirty="0" smtClean="0"/>
                    </a:p>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t>UK</a:t>
                      </a:r>
                      <a:endParaRPr sz="1200" b="0" i="1" u="none" strike="noStrike" cap="none" dirty="0">
                        <a:solidFill>
                          <a:schemeClr val="lt1"/>
                        </a:solidFill>
                        <a:latin typeface="Arial" panose="020B0604020202020204" pitchFamily="34" charset="0"/>
                        <a:ea typeface="Arial"/>
                        <a:cs typeface="Arial" panose="020B0604020202020204" pitchFamily="34" charset="0"/>
                        <a:sym typeface="Arial"/>
                      </a:endParaRPr>
                    </a:p>
                  </a:txBody>
                  <a:tcPr marL="91450" marR="91450" marT="45725" marB="45725"/>
                </a:tc>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lv-LV" sz="1200" dirty="0" smtClean="0"/>
                        <a:t>Q</a:t>
                      </a:r>
                      <a:r>
                        <a:rPr lang="en-US" sz="1200" dirty="0" err="1" smtClean="0"/>
                        <a:t>ualitative</a:t>
                      </a:r>
                      <a:endParaRPr lang="lv-LV" sz="1200" dirty="0" smtClean="0"/>
                    </a:p>
                    <a:p>
                      <a:pPr marL="0" marR="0" lvl="0" indent="0" algn="ctr" rtl="0">
                        <a:lnSpc>
                          <a:spcPct val="100000"/>
                        </a:lnSpc>
                        <a:spcBef>
                          <a:spcPts val="0"/>
                        </a:spcBef>
                        <a:spcAft>
                          <a:spcPts val="0"/>
                        </a:spcAft>
                        <a:buClr>
                          <a:schemeClr val="dk1"/>
                        </a:buClr>
                        <a:buSzPts val="1800"/>
                        <a:buFont typeface="Helvetica Neue"/>
                        <a:buNone/>
                      </a:pPr>
                      <a:endParaRPr sz="1200" b="0" dirty="0">
                        <a:latin typeface="Arial" panose="020B0604020202020204" pitchFamily="34" charset="0"/>
                        <a:cs typeface="Arial" panose="020B0604020202020204" pitchFamily="34" charset="0"/>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a:t>Digital technologies and tool (Virtual labs)</a:t>
                      </a:r>
                      <a:endParaRPr sz="1200" b="0" u="none" strike="noStrike" cap="none" dirty="0">
                        <a:latin typeface="Arial" panose="020B0604020202020204" pitchFamily="34" charset="0"/>
                        <a:cs typeface="Arial" panose="020B0604020202020204" pitchFamily="34" charset="0"/>
                      </a:endParaRPr>
                    </a:p>
                  </a:txBody>
                  <a:tcPr marL="91450" marR="91450" marT="45725" marB="45725"/>
                </a:tc>
                <a:extLst>
                  <a:ext uri="{0D108BD9-81ED-4DB2-BD59-A6C34878D82A}">
                    <a16:rowId xmlns:a16="http://schemas.microsoft.com/office/drawing/2014/main" val="10004"/>
                  </a:ext>
                </a:extLst>
              </a:tr>
              <a:tr h="625566">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u="none" strike="noStrike" cap="none" dirty="0" smtClean="0"/>
                        <a:t>Korkman &amp; </a:t>
                      </a:r>
                      <a:r>
                        <a:rPr lang="en-US" sz="1200" u="none" strike="noStrike" cap="none" dirty="0" err="1" smtClean="0"/>
                        <a:t>Metin</a:t>
                      </a:r>
                      <a:r>
                        <a:rPr lang="en-US" sz="1200" u="none" strike="noStrike" cap="none" dirty="0" smtClean="0"/>
                        <a:t> (2021)</a:t>
                      </a:r>
                      <a:endParaRPr lang="lv-LV" sz="1200" u="none" strike="noStrike" cap="none" dirty="0" smtClean="0"/>
                    </a:p>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t>Turkey</a:t>
                      </a:r>
                      <a:endParaRPr sz="1200" b="0" u="none" strike="noStrike" cap="none" dirty="0">
                        <a:latin typeface="Arial" panose="020B0604020202020204" pitchFamily="34" charset="0"/>
                        <a:cs typeface="Arial" panose="020B0604020202020204" pitchFamily="34" charset="0"/>
                      </a:endParaRPr>
                    </a:p>
                  </a:txBody>
                  <a:tcPr marL="91450" marR="91450" marT="45725" marB="45725"/>
                </a:tc>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dirty="0" smtClean="0">
                          <a:effectLst/>
                        </a:rPr>
                        <a:t>Quantitative </a:t>
                      </a:r>
                    </a:p>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effectLst/>
                          <a:sym typeface="Arial"/>
                        </a:rPr>
                        <a:t>Quasi-experimental design</a:t>
                      </a:r>
                      <a:endParaRPr sz="1200" b="0" i="0" u="none" strike="noStrike" cap="none" dirty="0">
                        <a:solidFill>
                          <a:schemeClr val="dk1"/>
                        </a:solidFill>
                        <a:latin typeface="Arial" panose="020B0604020202020204" pitchFamily="34" charset="0"/>
                        <a:ea typeface="Helvetica Neue"/>
                        <a:cs typeface="Arial" panose="020B0604020202020204" pitchFamily="34" charset="0"/>
                        <a:sym typeface="Helvetica Neue"/>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sym typeface="Calibri"/>
                        </a:rPr>
                        <a:t>Pedagogical practices with digital technology</a:t>
                      </a:r>
                      <a:endParaRPr lang="lv-LV" sz="1200" u="none" strike="noStrike" cap="none" dirty="0" smtClean="0"/>
                    </a:p>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t>Inquiry </a:t>
                      </a:r>
                      <a:r>
                        <a:rPr lang="en-US" sz="1200" u="none" strike="noStrike" cap="none" dirty="0"/>
                        <a:t>based online collaborative </a:t>
                      </a:r>
                      <a:r>
                        <a:rPr lang="en-US" sz="1200" u="none" strike="noStrike" cap="none" dirty="0" smtClean="0"/>
                        <a:t>learning</a:t>
                      </a:r>
                      <a:endParaRPr sz="1200" b="0" u="none" strike="noStrike" cap="none" dirty="0">
                        <a:latin typeface="Arial" panose="020B0604020202020204" pitchFamily="34" charset="0"/>
                        <a:cs typeface="Arial" panose="020B0604020202020204" pitchFamily="34" charset="0"/>
                      </a:endParaRPr>
                    </a:p>
                  </a:txBody>
                  <a:tcPr marL="91450" marR="91450" marT="45725" marB="45725"/>
                </a:tc>
                <a:extLst>
                  <a:ext uri="{0D108BD9-81ED-4DB2-BD59-A6C34878D82A}">
                    <a16:rowId xmlns:a16="http://schemas.microsoft.com/office/drawing/2014/main" val="10005"/>
                  </a:ext>
                </a:extLst>
              </a:tr>
              <a:tr h="674986">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u="none" strike="noStrike" cap="none" dirty="0" smtClean="0"/>
                        <a:t>Nurwahidah et al. (2017)</a:t>
                      </a:r>
                      <a:endParaRPr lang="lv-LV" sz="1200" u="none" strike="noStrike" cap="none" dirty="0" smtClean="0"/>
                    </a:p>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t>Indonesia</a:t>
                      </a:r>
                      <a:endParaRPr sz="1200" b="0" dirty="0">
                        <a:latin typeface="Arial" panose="020B0604020202020204" pitchFamily="34" charset="0"/>
                        <a:cs typeface="Arial" panose="020B0604020202020204" pitchFamily="34" charset="0"/>
                      </a:endParaRPr>
                    </a:p>
                  </a:txBody>
                  <a:tcPr marL="91450" marR="91450" marT="45725" marB="45725"/>
                </a:tc>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dirty="0" smtClean="0">
                          <a:effectLst/>
                        </a:rPr>
                        <a:t>Quantitative </a:t>
                      </a:r>
                    </a:p>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effectLst/>
                          <a:sym typeface="Arial"/>
                        </a:rPr>
                        <a:t>Quasi-experimental design</a:t>
                      </a:r>
                      <a:endParaRPr lang="en-US" sz="1200" u="none" strike="noStrike" cap="none" dirty="0" smtClean="0">
                        <a:sym typeface="Helvetica Neue"/>
                      </a:endParaRPr>
                    </a:p>
                    <a:p>
                      <a:pPr marL="0" marR="0" lvl="0" indent="0" algn="ctr" rtl="0">
                        <a:lnSpc>
                          <a:spcPct val="100000"/>
                        </a:lnSpc>
                        <a:spcBef>
                          <a:spcPts val="0"/>
                        </a:spcBef>
                        <a:spcAft>
                          <a:spcPts val="0"/>
                        </a:spcAft>
                        <a:buClr>
                          <a:schemeClr val="dk1"/>
                        </a:buClr>
                        <a:buSzPts val="1800"/>
                        <a:buFont typeface="Helvetica Neue"/>
                        <a:buNone/>
                      </a:pPr>
                      <a:endParaRPr sz="1200" b="0" i="0" u="none" strike="noStrike" cap="none" dirty="0">
                        <a:solidFill>
                          <a:schemeClr val="dk1"/>
                        </a:solidFill>
                        <a:latin typeface="Arial" panose="020B0604020202020204" pitchFamily="34" charset="0"/>
                        <a:ea typeface="Helvetica Neue"/>
                        <a:cs typeface="Arial" panose="020B0604020202020204" pitchFamily="34" charset="0"/>
                        <a:sym typeface="Helvetica Neue"/>
                      </a:endParaRPr>
                    </a:p>
                  </a:txBody>
                  <a:tcPr marL="91450" marR="91450" marT="45725" marB="45725"/>
                </a:tc>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u="none" strike="noStrike" cap="none" dirty="0" smtClean="0">
                          <a:sym typeface="Calibri"/>
                        </a:rPr>
                        <a:t>Pedagogical practices with digital technology</a:t>
                      </a:r>
                      <a:endParaRPr lang="lv-LV" sz="1200" u="none" strike="noStrike" cap="none" dirty="0" smtClean="0"/>
                    </a:p>
                    <a:p>
                      <a:pPr marL="0" marR="0" lvl="0" indent="0" algn="ctr" rtl="0">
                        <a:lnSpc>
                          <a:spcPct val="100000"/>
                        </a:lnSpc>
                        <a:spcBef>
                          <a:spcPts val="0"/>
                        </a:spcBef>
                        <a:spcAft>
                          <a:spcPts val="0"/>
                        </a:spcAft>
                        <a:buClr>
                          <a:schemeClr val="dk1"/>
                        </a:buClr>
                        <a:buSzPts val="1800"/>
                        <a:buFont typeface="Helvetica Neue"/>
                        <a:buNone/>
                      </a:pPr>
                      <a:r>
                        <a:rPr lang="lv-LV" sz="1200" u="none" strike="noStrike" cap="none" dirty="0" smtClean="0"/>
                        <a:t>(</a:t>
                      </a:r>
                      <a:r>
                        <a:rPr lang="en-US" sz="1200" u="none" strike="noStrike" cap="none" dirty="0" smtClean="0"/>
                        <a:t>Project </a:t>
                      </a:r>
                      <a:r>
                        <a:rPr lang="en-US" sz="1200" u="none" strike="noStrike" cap="none" dirty="0"/>
                        <a:t>based learning model with an </a:t>
                      </a:r>
                      <a:r>
                        <a:rPr lang="en-US" sz="1200" u="none" strike="noStrike" cap="none" dirty="0" smtClean="0"/>
                        <a:t>Android</a:t>
                      </a:r>
                      <a:r>
                        <a:rPr lang="lv-LV" sz="1200" u="none" strike="noStrike" cap="none" dirty="0" smtClean="0"/>
                        <a:t>)</a:t>
                      </a:r>
                      <a:endParaRPr sz="1200" b="0" u="none" strike="noStrike" cap="none" dirty="0">
                        <a:latin typeface="Arial" panose="020B0604020202020204" pitchFamily="34" charset="0"/>
                        <a:cs typeface="Arial" panose="020B0604020202020204" pitchFamily="34" charset="0"/>
                      </a:endParaRPr>
                    </a:p>
                  </a:txBody>
                  <a:tcPr marL="91450" marR="91450" marT="45725" marB="45725"/>
                </a:tc>
                <a:extLst>
                  <a:ext uri="{0D108BD9-81ED-4DB2-BD59-A6C34878D82A}">
                    <a16:rowId xmlns:a16="http://schemas.microsoft.com/office/drawing/2014/main" val="10006"/>
                  </a:ext>
                </a:extLst>
              </a:tr>
              <a:tr h="625566">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u="none" strike="noStrike" cap="none" dirty="0" smtClean="0"/>
                        <a:t>Putri et al., (2022). </a:t>
                      </a:r>
                      <a:endParaRPr lang="lv-LV" sz="1200" u="none" strike="noStrike" cap="none" dirty="0" smtClean="0"/>
                    </a:p>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t>Indonesia</a:t>
                      </a:r>
                      <a:endParaRPr sz="1200" b="0" u="none" strike="noStrike" cap="none" dirty="0">
                        <a:latin typeface="Arial" panose="020B0604020202020204" pitchFamily="34" charset="0"/>
                        <a:cs typeface="Arial" panose="020B0604020202020204" pitchFamily="34" charset="0"/>
                      </a:endParaRPr>
                    </a:p>
                  </a:txBody>
                  <a:tcPr marL="91450" marR="91450" marT="45725" marB="45725"/>
                </a:tc>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dirty="0" smtClean="0">
                          <a:effectLst/>
                        </a:rPr>
                        <a:t>Quantitative </a:t>
                      </a:r>
                    </a:p>
                    <a:p>
                      <a:pPr marL="0" marR="0" lvl="0" indent="0" algn="ctr" rtl="0">
                        <a:lnSpc>
                          <a:spcPct val="100000"/>
                        </a:lnSpc>
                        <a:spcBef>
                          <a:spcPts val="0"/>
                        </a:spcBef>
                        <a:spcAft>
                          <a:spcPts val="0"/>
                        </a:spcAft>
                        <a:buClr>
                          <a:schemeClr val="dk1"/>
                        </a:buClr>
                        <a:buSzPts val="1800"/>
                        <a:buFont typeface="Helvetica Neue"/>
                        <a:buNone/>
                      </a:pPr>
                      <a:r>
                        <a:rPr lang="en-US" sz="1200" dirty="0" smtClean="0"/>
                        <a:t>Pre-Experimental Design</a:t>
                      </a:r>
                      <a:endParaRPr sz="1200" b="0" i="1" u="none" strike="noStrike" cap="none" dirty="0">
                        <a:solidFill>
                          <a:schemeClr val="lt1"/>
                        </a:solidFill>
                        <a:latin typeface="Arial" panose="020B0604020202020204" pitchFamily="34" charset="0"/>
                        <a:ea typeface="Arial"/>
                        <a:cs typeface="Arial" panose="020B0604020202020204" pitchFamily="34" charset="0"/>
                        <a:sym typeface="Arial"/>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t>Digital technologies and tool</a:t>
                      </a:r>
                      <a:r>
                        <a:rPr lang="lv-LV" sz="1200" u="none" strike="noStrike" cap="none" baseline="0" dirty="0" smtClean="0"/>
                        <a:t> (</a:t>
                      </a:r>
                      <a:r>
                        <a:rPr lang="en-US" sz="1200" u="none" strike="noStrike" cap="none" dirty="0" smtClean="0"/>
                        <a:t>Flip </a:t>
                      </a:r>
                      <a:r>
                        <a:rPr lang="en-US" sz="1200" u="none" strike="noStrike" cap="none" dirty="0"/>
                        <a:t>pdf-based digital book </a:t>
                      </a:r>
                      <a:r>
                        <a:rPr lang="en-US" sz="1200" u="none" strike="noStrike" cap="none" dirty="0" smtClean="0"/>
                        <a:t>media</a:t>
                      </a:r>
                      <a:r>
                        <a:rPr lang="lv-LV" sz="1200" u="none" strike="noStrike" cap="none" dirty="0" smtClean="0"/>
                        <a:t>)</a:t>
                      </a:r>
                      <a:endParaRPr sz="1200" b="0" u="none" strike="noStrike" cap="none" dirty="0">
                        <a:latin typeface="Arial" panose="020B0604020202020204" pitchFamily="34" charset="0"/>
                        <a:cs typeface="Arial" panose="020B0604020202020204" pitchFamily="34" charset="0"/>
                      </a:endParaRPr>
                    </a:p>
                  </a:txBody>
                  <a:tcPr marL="91450" marR="91450" marT="45725" marB="45725"/>
                </a:tc>
                <a:extLst>
                  <a:ext uri="{0D108BD9-81ED-4DB2-BD59-A6C34878D82A}">
                    <a16:rowId xmlns:a16="http://schemas.microsoft.com/office/drawing/2014/main" val="10007"/>
                  </a:ext>
                </a:extLst>
              </a:tr>
              <a:tr h="674986">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u="none" strike="noStrike" cap="none" dirty="0" smtClean="0"/>
                        <a:t>Risniawati et al. (2020)</a:t>
                      </a:r>
                      <a:endParaRPr lang="lv-LV" sz="1200" u="none" strike="noStrike" cap="none" dirty="0" smtClean="0"/>
                    </a:p>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t>Indonesia</a:t>
                      </a:r>
                      <a:endParaRPr sz="1200" u="none" strike="noStrike" cap="none" dirty="0"/>
                    </a:p>
                    <a:p>
                      <a:pPr marL="0" marR="0" lvl="0" indent="0" algn="ctr" rtl="0">
                        <a:lnSpc>
                          <a:spcPct val="100000"/>
                        </a:lnSpc>
                        <a:spcBef>
                          <a:spcPts val="0"/>
                        </a:spcBef>
                        <a:spcAft>
                          <a:spcPts val="0"/>
                        </a:spcAft>
                        <a:buClr>
                          <a:schemeClr val="dk1"/>
                        </a:buClr>
                        <a:buSzPts val="1800"/>
                        <a:buFont typeface="Helvetica Neue"/>
                        <a:buNone/>
                      </a:pPr>
                      <a:endParaRPr sz="1200" b="0" i="1" u="none" strike="noStrike" cap="none" dirty="0">
                        <a:solidFill>
                          <a:schemeClr val="lt1"/>
                        </a:solidFill>
                        <a:latin typeface="Arial" panose="020B0604020202020204" pitchFamily="34" charset="0"/>
                        <a:ea typeface="Arial"/>
                        <a:cs typeface="Arial" panose="020B0604020202020204" pitchFamily="34" charset="0"/>
                        <a:sym typeface="Arial"/>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effectLst/>
                          <a:sym typeface="Arial"/>
                        </a:rPr>
                        <a:t>Mix</a:t>
                      </a:r>
                      <a:r>
                        <a:rPr lang="lv-LV" sz="1200" u="none" strike="noStrike" cap="none" dirty="0" err="1" smtClean="0">
                          <a:effectLst/>
                          <a:sym typeface="Arial"/>
                        </a:rPr>
                        <a:t>ed-design</a:t>
                      </a:r>
                      <a:endParaRPr sz="1200" b="0" i="0" u="none" strike="noStrike" cap="none" dirty="0">
                        <a:solidFill>
                          <a:schemeClr val="dk1"/>
                        </a:solidFill>
                        <a:latin typeface="Arial" panose="020B0604020202020204" pitchFamily="34" charset="0"/>
                        <a:ea typeface="Helvetica Neue"/>
                        <a:cs typeface="Arial" panose="020B0604020202020204" pitchFamily="34" charset="0"/>
                        <a:sym typeface="Helvetica Neue"/>
                      </a:endParaRPr>
                    </a:p>
                  </a:txBody>
                  <a:tcPr marL="91450" marR="91450" marT="45725" marB="45725"/>
                </a:tc>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u="none" strike="noStrike" cap="none" dirty="0" smtClean="0">
                          <a:sym typeface="Calibri"/>
                        </a:rPr>
                        <a:t>Digital learning system</a:t>
                      </a:r>
                    </a:p>
                    <a:p>
                      <a:pPr marL="0" marR="0" lvl="0" indent="0" algn="ctr" rtl="0">
                        <a:lnSpc>
                          <a:spcPct val="100000"/>
                        </a:lnSpc>
                        <a:spcBef>
                          <a:spcPts val="0"/>
                        </a:spcBef>
                        <a:spcAft>
                          <a:spcPts val="0"/>
                        </a:spcAft>
                        <a:buClr>
                          <a:schemeClr val="dk1"/>
                        </a:buClr>
                        <a:buSzPts val="1800"/>
                        <a:buFont typeface="Helvetica Neue"/>
                        <a:buNone/>
                      </a:pPr>
                      <a:r>
                        <a:rPr lang="lv-LV" sz="1200" u="none" strike="noStrike" cap="none" dirty="0" smtClean="0"/>
                        <a:t>(</a:t>
                      </a:r>
                      <a:r>
                        <a:rPr lang="en-US" sz="1200" u="none" strike="noStrike" cap="none" dirty="0" smtClean="0"/>
                        <a:t>E-learning</a:t>
                      </a:r>
                      <a:r>
                        <a:rPr lang="lv-LV" sz="1200" u="none" strike="noStrike" cap="none" dirty="0" smtClean="0"/>
                        <a:t> </a:t>
                      </a:r>
                      <a:r>
                        <a:rPr lang="lv-LV" sz="1200" u="none" strike="noStrike" cap="none" dirty="0" err="1" smtClean="0"/>
                        <a:t>media</a:t>
                      </a:r>
                      <a:r>
                        <a:rPr lang="lv-LV" sz="1200" u="none" strike="noStrike" cap="none" dirty="0" smtClean="0"/>
                        <a:t>)</a:t>
                      </a:r>
                      <a:endParaRPr sz="1200" b="0" dirty="0">
                        <a:latin typeface="Arial" panose="020B0604020202020204" pitchFamily="34" charset="0"/>
                        <a:cs typeface="Arial" panose="020B0604020202020204" pitchFamily="34" charset="0"/>
                      </a:endParaRPr>
                    </a:p>
                  </a:txBody>
                  <a:tcPr marL="91450" marR="91450" marT="45725" marB="45725"/>
                </a:tc>
                <a:extLst>
                  <a:ext uri="{0D108BD9-81ED-4DB2-BD59-A6C34878D82A}">
                    <a16:rowId xmlns:a16="http://schemas.microsoft.com/office/drawing/2014/main" val="10008"/>
                  </a:ext>
                </a:extLst>
              </a:tr>
              <a:tr h="674986">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it-IT" sz="1200" u="none" strike="noStrike" cap="none" dirty="0" smtClean="0">
                          <a:sym typeface="Arial"/>
                        </a:rPr>
                        <a:t>Suryanti et al., (2021)</a:t>
                      </a:r>
                    </a:p>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it-IT" sz="1200" u="none" strike="noStrike" cap="none" dirty="0" smtClean="0">
                          <a:sym typeface="Arial"/>
                        </a:rPr>
                        <a:t>Indonesia</a:t>
                      </a:r>
                    </a:p>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endParaRPr sz="1200" b="0" i="1" u="none" strike="noStrike" cap="none" dirty="0">
                        <a:solidFill>
                          <a:schemeClr val="lt1"/>
                        </a:solidFill>
                        <a:latin typeface="Arial" panose="020B0604020202020204" pitchFamily="34" charset="0"/>
                        <a:ea typeface="Arial"/>
                        <a:cs typeface="Arial" panose="020B0604020202020204" pitchFamily="34" charset="0"/>
                        <a:sym typeface="Arial"/>
                      </a:endParaRPr>
                    </a:p>
                  </a:txBody>
                  <a:tcPr marL="91450" marR="91450" marT="45725" marB="45725"/>
                </a:tc>
                <a:tc>
                  <a:txBody>
                    <a:bodyPr/>
                    <a:lstStyle/>
                    <a:p>
                      <a:pPr marL="0" marR="0" lvl="0" indent="0" algn="ctr" defTabSz="914400" rtl="0" eaLnBrk="1" fontAlgn="auto" latinLnBrk="0" hangingPunct="1">
                        <a:lnSpc>
                          <a:spcPct val="100000"/>
                        </a:lnSpc>
                        <a:spcBef>
                          <a:spcPts val="0"/>
                        </a:spcBef>
                        <a:spcAft>
                          <a:spcPts val="0"/>
                        </a:spcAft>
                        <a:buClr>
                          <a:schemeClr val="dk1"/>
                        </a:buClr>
                        <a:buSzPts val="1800"/>
                        <a:buFont typeface="Helvetica Neue"/>
                        <a:buNone/>
                        <a:tabLst/>
                        <a:defRPr/>
                      </a:pPr>
                      <a:r>
                        <a:rPr lang="en-US" sz="1200" dirty="0" smtClean="0">
                          <a:effectLst/>
                        </a:rPr>
                        <a:t>Mixed-design</a:t>
                      </a:r>
                    </a:p>
                    <a:p>
                      <a:pPr marL="0" marR="0" lvl="0" indent="0" algn="ctr" rtl="0">
                        <a:lnSpc>
                          <a:spcPct val="100000"/>
                        </a:lnSpc>
                        <a:spcBef>
                          <a:spcPts val="0"/>
                        </a:spcBef>
                        <a:spcAft>
                          <a:spcPts val="0"/>
                        </a:spcAft>
                        <a:buClr>
                          <a:schemeClr val="dk1"/>
                        </a:buClr>
                        <a:buSzPts val="1800"/>
                        <a:buFont typeface="Helvetica Neue"/>
                        <a:buNone/>
                      </a:pPr>
                      <a:endParaRPr sz="1200" b="0" i="0" u="none" strike="noStrike" cap="none" dirty="0">
                        <a:solidFill>
                          <a:schemeClr val="dk1"/>
                        </a:solidFill>
                        <a:latin typeface="Arial" panose="020B0604020202020204" pitchFamily="34" charset="0"/>
                        <a:ea typeface="Helvetica Neue"/>
                        <a:cs typeface="Arial" panose="020B0604020202020204" pitchFamily="34" charset="0"/>
                        <a:sym typeface="Helvetica Neue"/>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Helvetica Neue"/>
                        <a:buNone/>
                      </a:pPr>
                      <a:r>
                        <a:rPr lang="en-US" sz="1200" u="none" strike="noStrike" cap="none" dirty="0" smtClean="0"/>
                        <a:t>Digital technologies and tool</a:t>
                      </a:r>
                      <a:r>
                        <a:rPr lang="lv-LV" sz="1200" u="none" strike="noStrike" cap="none" baseline="0" dirty="0" smtClean="0"/>
                        <a:t> (</a:t>
                      </a:r>
                      <a:r>
                        <a:rPr lang="en-US" sz="1200" u="none" strike="noStrike" cap="none" dirty="0" err="1" smtClean="0"/>
                        <a:t>Gadgetbased</a:t>
                      </a:r>
                      <a:r>
                        <a:rPr lang="en-US" sz="1200" u="none" strike="noStrike" cap="none" dirty="0" smtClean="0"/>
                        <a:t> </a:t>
                      </a:r>
                      <a:r>
                        <a:rPr lang="en-US" sz="1200" u="none" strike="noStrike" cap="none" dirty="0"/>
                        <a:t>interactive </a:t>
                      </a:r>
                      <a:r>
                        <a:rPr lang="en-US" sz="1200" u="none" strike="noStrike" cap="none" dirty="0" smtClean="0"/>
                        <a:t>multimedia</a:t>
                      </a:r>
                      <a:r>
                        <a:rPr lang="lv-LV" sz="1200" u="none" strike="noStrike" cap="none" dirty="0" smtClean="0"/>
                        <a:t>)</a:t>
                      </a:r>
                      <a:endParaRPr sz="1200" b="0" u="none" strike="noStrike" cap="none" dirty="0">
                        <a:solidFill>
                          <a:schemeClr val="lt1"/>
                        </a:solidFill>
                        <a:latin typeface="Arial" panose="020B0604020202020204" pitchFamily="34" charset="0"/>
                        <a:ea typeface="Arial"/>
                        <a:cs typeface="Arial" panose="020B0604020202020204" pitchFamily="34" charset="0"/>
                        <a:sym typeface="Arial"/>
                      </a:endParaRPr>
                    </a:p>
                  </a:txBody>
                  <a:tcPr marL="91450" marR="91450" marT="45725" marB="45725"/>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018421489"/>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Office dizains">
  <a:themeElements>
    <a:clrScheme name="Office dizains">
      <a:dk1>
        <a:srgbClr val="000000"/>
      </a:dk1>
      <a:lt1>
        <a:srgbClr val="FFFFFF"/>
      </a:lt1>
      <a:dk2>
        <a:srgbClr val="A7A7A7"/>
      </a:dk2>
      <a:lt2>
        <a:srgbClr val="535353"/>
      </a:lt2>
      <a:accent1>
        <a:srgbClr val="E84C22"/>
      </a:accent1>
      <a:accent2>
        <a:srgbClr val="FFBD47"/>
      </a:accent2>
      <a:accent3>
        <a:srgbClr val="B64926"/>
      </a:accent3>
      <a:accent4>
        <a:srgbClr val="FF8427"/>
      </a:accent4>
      <a:accent5>
        <a:srgbClr val="CC9900"/>
      </a:accent5>
      <a:accent6>
        <a:srgbClr val="B22600"/>
      </a:accent6>
      <a:hlink>
        <a:srgbClr val="0000FF"/>
      </a:hlink>
      <a:folHlink>
        <a:srgbClr val="FF00FF"/>
      </a:folHlink>
    </a:clrScheme>
    <a:fontScheme name="Office dizains">
      <a:majorFont>
        <a:latin typeface="Calibri"/>
        <a:ea typeface="Calibri"/>
        <a:cs typeface="Calibri"/>
      </a:majorFont>
      <a:minorFont>
        <a:latin typeface="Helvetica"/>
        <a:ea typeface="Helvetica"/>
        <a:cs typeface="Helvetica"/>
      </a:minorFont>
    </a:fontScheme>
    <a:fmtScheme name="Office dizain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dizains">
  <a:themeElements>
    <a:clrScheme name="Office dizains">
      <a:dk1>
        <a:srgbClr val="000000"/>
      </a:dk1>
      <a:lt1>
        <a:srgbClr val="FFFFFF"/>
      </a:lt1>
      <a:dk2>
        <a:srgbClr val="A7A7A7"/>
      </a:dk2>
      <a:lt2>
        <a:srgbClr val="535353"/>
      </a:lt2>
      <a:accent1>
        <a:srgbClr val="E84C22"/>
      </a:accent1>
      <a:accent2>
        <a:srgbClr val="FFBD47"/>
      </a:accent2>
      <a:accent3>
        <a:srgbClr val="B64926"/>
      </a:accent3>
      <a:accent4>
        <a:srgbClr val="FF8427"/>
      </a:accent4>
      <a:accent5>
        <a:srgbClr val="CC9900"/>
      </a:accent5>
      <a:accent6>
        <a:srgbClr val="B22600"/>
      </a:accent6>
      <a:hlink>
        <a:srgbClr val="0000FF"/>
      </a:hlink>
      <a:folHlink>
        <a:srgbClr val="FF00FF"/>
      </a:folHlink>
    </a:clrScheme>
    <a:fontScheme name="Office dizains">
      <a:majorFont>
        <a:latin typeface="Calibri"/>
        <a:ea typeface="Calibri"/>
        <a:cs typeface="Calibri"/>
      </a:majorFont>
      <a:minorFont>
        <a:latin typeface="Helvetica"/>
        <a:ea typeface="Helvetica"/>
        <a:cs typeface="Helvetica"/>
      </a:minorFont>
    </a:fontScheme>
    <a:fmtScheme name="Office dizain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1303</TotalTime>
  <Words>2776</Words>
  <Application>Microsoft Office PowerPoint</Application>
  <PresentationFormat>Widescreen</PresentationFormat>
  <Paragraphs>262</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Helvetica Neue</vt:lpstr>
      <vt:lpstr>Roboto Light</vt:lpstr>
      <vt:lpstr>Times New Roman</vt:lpstr>
      <vt:lpstr>Wingdings</vt:lpstr>
      <vt:lpstr>Office dizains</vt:lpstr>
      <vt:lpstr>PowerPoint Presentation</vt:lpstr>
      <vt:lpstr>Introduction</vt:lpstr>
      <vt:lpstr>PowerPoint Presentation</vt:lpstr>
      <vt:lpstr>Digital culture</vt:lpstr>
      <vt:lpstr>Dimensions of Digital Transformations in Schools </vt:lpstr>
      <vt:lpstr>Digital school culture</vt:lpstr>
      <vt:lpstr>Objective</vt:lpstr>
      <vt:lpstr>Identifying items</vt:lpstr>
      <vt:lpstr>PowerPoint Presentation</vt:lpstr>
      <vt:lpstr>PowerPoint Presentation</vt:lpstr>
      <vt:lpstr>Key findigs from Comprehensive review</vt:lpstr>
      <vt:lpstr>Key Components of digital school culture in science education</vt:lpstr>
      <vt:lpstr>Conclusion</vt:lpstr>
      <vt:lpstr>References </vt:lpstr>
      <vt:lpstr>Paldies par uzmanību!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RCMC User</dc:creator>
  <cp:lastModifiedBy>Students</cp:lastModifiedBy>
  <cp:revision>92</cp:revision>
  <cp:lastPrinted>2023-03-02T08:01:48Z</cp:lastPrinted>
  <dcterms:modified xsi:type="dcterms:W3CDTF">2023-07-07T08:32:25Z</dcterms:modified>
</cp:coreProperties>
</file>