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089"/>
    <a:srgbClr val="2E2EDF"/>
    <a:srgbClr val="1F2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5" autoAdjust="0"/>
    <p:restoredTop sz="94660"/>
  </p:normalViewPr>
  <p:slideViewPr>
    <p:cSldViewPr snapToGrid="0">
      <p:cViewPr varScale="1">
        <p:scale>
          <a:sx n="202" d="100"/>
          <a:sy n="202" d="100"/>
        </p:scale>
        <p:origin x="192" y="216"/>
      </p:cViewPr>
      <p:guideLst>
        <p:guide orient="horz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45" d="100"/>
          <a:sy n="145" d="100"/>
        </p:scale>
        <p:origin x="62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282B2A-05B9-DA43-B020-0E17B43099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80F47-F956-A04A-B651-0BD4539C2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6820-C90F-314A-B635-C792A02598A9}" type="datetimeFigureOut">
              <a:rPr lang="en-US" smtClean="0"/>
              <a:t>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E4E16-EE10-FD4C-BD38-5D3EA4A780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22654-B272-734A-8F53-4FAFEF8572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2991-C7D9-7247-8934-6D802DBD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6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DD683-F048-40F2-8F8B-BB5C49C79AC2}" type="datetimeFigureOut">
              <a:rPr lang="en-US" smtClean="0"/>
              <a:t>1/4/21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0BB03-6D45-4B7D-B28F-151C74B80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0BB03-6D45-4B7D-B28F-151C74B80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Rediģēt šablona apakšvirsraksta stilu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8C710-B841-284D-A600-58291455ABCB}"/>
              </a:ext>
            </a:extLst>
          </p:cNvPr>
          <p:cNvSpPr/>
          <p:nvPr userDrawn="1"/>
        </p:nvSpPr>
        <p:spPr>
          <a:xfrm>
            <a:off x="0" y="5755342"/>
            <a:ext cx="12192000" cy="127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9B900A-6B68-0342-8952-BF3D282C41F1}"/>
              </a:ext>
            </a:extLst>
          </p:cNvPr>
          <p:cNvSpPr/>
          <p:nvPr userDrawn="1"/>
        </p:nvSpPr>
        <p:spPr>
          <a:xfrm>
            <a:off x="0" y="2316162"/>
            <a:ext cx="12192000" cy="4712167"/>
          </a:xfrm>
          <a:prstGeom prst="rect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C046173-70BD-0A4F-9F29-BA1F12F7F6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4" b="6604"/>
          <a:stretch/>
        </p:blipFill>
        <p:spPr>
          <a:xfrm>
            <a:off x="1090457" y="254032"/>
            <a:ext cx="5231515" cy="206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3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9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5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5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74319" y="1269961"/>
            <a:ext cx="5745481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269961"/>
            <a:ext cx="5814752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9011" y="199506"/>
            <a:ext cx="11438313" cy="972590"/>
          </a:xfrm>
        </p:spPr>
        <p:txBody>
          <a:bodyPr/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9012" y="1426629"/>
            <a:ext cx="55985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399012" y="2310938"/>
            <a:ext cx="5598564" cy="3878725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426629"/>
            <a:ext cx="56651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310938"/>
            <a:ext cx="5665124" cy="3878725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6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315882" y="517138"/>
            <a:ext cx="11712633" cy="794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15882" y="1709531"/>
            <a:ext cx="11712633" cy="19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C4F950-DFF2-F042-952F-DAC967054040}"/>
              </a:ext>
            </a:extLst>
          </p:cNvPr>
          <p:cNvSpPr/>
          <p:nvPr userDrawn="1"/>
        </p:nvSpPr>
        <p:spPr>
          <a:xfrm>
            <a:off x="1" y="6341165"/>
            <a:ext cx="8948507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235B9-3821-BA42-BA6A-FE61809AEEA0}"/>
              </a:ext>
            </a:extLst>
          </p:cNvPr>
          <p:cNvSpPr/>
          <p:nvPr userDrawn="1"/>
        </p:nvSpPr>
        <p:spPr>
          <a:xfrm>
            <a:off x="11329703" y="6341164"/>
            <a:ext cx="862297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58390E-9ED9-3B4C-9E65-016EE666C96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243" y="5899109"/>
            <a:ext cx="2209725" cy="108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4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418898" y="2321855"/>
            <a:ext cx="6529742" cy="1228165"/>
          </a:xfrm>
        </p:spPr>
        <p:txBody>
          <a:bodyPr/>
          <a:lstStyle/>
          <a:p>
            <a:pPr algn="l"/>
            <a:r>
              <a:rPr lang="lv-LV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45021" y="5414681"/>
            <a:ext cx="8154792" cy="1201271"/>
          </a:xfrm>
        </p:spPr>
        <p:txBody>
          <a:bodyPr>
            <a:normAutofit/>
          </a:bodyPr>
          <a:lstStyle/>
          <a:p>
            <a:pPr algn="l"/>
            <a:r>
              <a:rPr lang="lv-LV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Autora lauks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0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8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0" indent="0">
              <a:buNone/>
            </a:pP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0595A-203F-AE45-A9C0-EEDA18B8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320D2C57-23A8-A448-9E58-E9E2AA3B11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2B665608-5D39-F24D-BA49-11B32431DC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 lIns="72000" rIns="144000">
            <a:noAutofit/>
          </a:bodyPr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9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6787-D30C-D84A-A701-180BCEFE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6" y="517138"/>
            <a:ext cx="11452303" cy="794828"/>
          </a:xfrm>
        </p:spPr>
        <p:txBody>
          <a:bodyPr/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Tabulas, diagrammas, formas, attēli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FDAFB-8B9A-0740-A13B-636568A28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696" y="1483112"/>
            <a:ext cx="5482753" cy="4516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2E9F4-E522-E94E-96CB-70BD87F1C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3112"/>
            <a:ext cx="5703849" cy="4516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5A692-A9BE-124E-9693-C999C09E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3024" y="6258177"/>
            <a:ext cx="538976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0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1D90-F83D-234A-9BEE-74277E45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4" y="457200"/>
            <a:ext cx="5658044" cy="613317"/>
          </a:xfrm>
        </p:spPr>
        <p:txBody>
          <a:bodyPr>
            <a:noAutofit/>
          </a:bodyPr>
          <a:lstStyle/>
          <a:p>
            <a:r>
              <a:rPr lang="lv-LV" sz="4400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virsraksts</a:t>
            </a:r>
            <a:endParaRPr lang="en-US" sz="44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F85FE-BA3E-1043-A6D8-84FFC6D31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8137" y="457200"/>
            <a:ext cx="5319132" cy="5411788"/>
          </a:xfrm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95E47-5C5B-9B4B-B08B-62603143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268" y="6255991"/>
            <a:ext cx="594731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A7F5D4FD-C437-2842-8B4A-7CB97C8E65E9}"/>
              </a:ext>
            </a:extLst>
          </p:cNvPr>
          <p:cNvSpPr txBox="1">
            <a:spLocks/>
          </p:cNvSpPr>
          <p:nvPr/>
        </p:nvSpPr>
        <p:spPr>
          <a:xfrm>
            <a:off x="418011" y="1449659"/>
            <a:ext cx="5380623" cy="4419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</p:txBody>
      </p:sp>
    </p:spTree>
    <p:extLst>
      <p:ext uri="{BB962C8B-B14F-4D97-AF65-F5344CB8AC3E}">
        <p14:creationId xmlns:p14="http://schemas.microsoft.com/office/powerpoint/2010/main" val="357961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BAE20-5564-0E4D-B333-CA97A52D2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988" y="1228165"/>
            <a:ext cx="11143130" cy="4632885"/>
          </a:xfrm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499E6-5574-0249-8D94-8B41521F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118" y="6257735"/>
            <a:ext cx="537882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402F5D0-64FA-E548-8512-33885AC9E3F5}"/>
              </a:ext>
            </a:extLst>
          </p:cNvPr>
          <p:cNvSpPr txBox="1">
            <a:spLocks/>
          </p:cNvSpPr>
          <p:nvPr/>
        </p:nvSpPr>
        <p:spPr>
          <a:xfrm>
            <a:off x="401444" y="457200"/>
            <a:ext cx="5658044" cy="6133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virsraksts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4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2ACE87-ED75-7B43-A701-F536DB07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438" y="6251154"/>
            <a:ext cx="547561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561F35-B8D0-D743-A7D0-2D6F8591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1" y="517138"/>
            <a:ext cx="11610504" cy="794828"/>
          </a:xfrm>
        </p:spPr>
        <p:txBody>
          <a:bodyPr/>
          <a:lstStyle/>
          <a:p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Citu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prezentācijas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veidu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pielāgošanai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3E1E3D8D-225C-F744-A8FD-6C935416316E}"/>
              </a:ext>
            </a:extLst>
          </p:cNvPr>
          <p:cNvSpPr txBox="1">
            <a:spLocks/>
          </p:cNvSpPr>
          <p:nvPr/>
        </p:nvSpPr>
        <p:spPr>
          <a:xfrm>
            <a:off x="418011" y="1709530"/>
            <a:ext cx="11618971" cy="4264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Citu slaidu veidiem sagataves izvēlieties atbilstošo (Insert      </a:t>
            </a:r>
            <a:b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Nepiemirstiet nomainīt fontu un atbilstošo burtu izmēru (sk., piemēram, šīs sagataves 2. slaidu). 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D7057AA6-6F52-704E-A22F-931BDDB818AB}"/>
              </a:ext>
            </a:extLst>
          </p:cNvPr>
          <p:cNvSpPr/>
          <p:nvPr/>
        </p:nvSpPr>
        <p:spPr>
          <a:xfrm>
            <a:off x="9637330" y="1885445"/>
            <a:ext cx="457429" cy="226577"/>
          </a:xfrm>
          <a:prstGeom prst="rightArrow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6E7B-050D-0A4C-8CE8-2A62913F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914399"/>
            <a:ext cx="5253317" cy="2805954"/>
          </a:xfrm>
        </p:spPr>
        <p:txBody>
          <a:bodyPr/>
          <a:lstStyle/>
          <a:p>
            <a:pPr algn="ctr"/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Paldies par uzmanību!</a:t>
            </a:r>
            <a:b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4E1D927-5B7B-BE46-ACE5-CA830F4ED1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1" r="15681"/>
          <a:stretch>
            <a:fillRect/>
          </a:stretch>
        </p:blipFill>
        <p:spPr>
          <a:xfrm>
            <a:off x="6059488" y="457200"/>
            <a:ext cx="5567362" cy="5403850"/>
          </a:xfrm>
        </p:spPr>
      </p:pic>
    </p:spTree>
    <p:extLst>
      <p:ext uri="{BB962C8B-B14F-4D97-AF65-F5344CB8AC3E}">
        <p14:creationId xmlns:p14="http://schemas.microsoft.com/office/powerpoint/2010/main" val="69787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149</Words>
  <Application>Microsoft Macintosh PowerPoint</Application>
  <PresentationFormat>Widescreen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dizains</vt:lpstr>
      <vt:lpstr>Virsraksts</vt:lpstr>
      <vt:lpstr>Virsraksts slaidam Arial bold 44 pt LU zils </vt:lpstr>
      <vt:lpstr>Virsraksts slaidam Arial bold 44 pt LU zils </vt:lpstr>
      <vt:lpstr>Virsraksts slaidam Arial bold 44 pt LU zils </vt:lpstr>
      <vt:lpstr>Tabulas, diagrammas, formas, attēli</vt:lpstr>
      <vt:lpstr>Foto virsraksts</vt:lpstr>
      <vt:lpstr>PowerPoint Presentation</vt:lpstr>
      <vt:lpstr>Citu prezentācijas veidu pielāgošanai</vt:lpstr>
      <vt:lpstr>Paldies par uzmanību!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subject/>
  <dc:creator>KID</dc:creator>
  <cp:keywords/>
  <dc:description/>
  <cp:lastModifiedBy>Microsoft Office User</cp:lastModifiedBy>
  <cp:revision>32</cp:revision>
  <dcterms:created xsi:type="dcterms:W3CDTF">2020-06-09T12:17:55Z</dcterms:created>
  <dcterms:modified xsi:type="dcterms:W3CDTF">2021-01-04T11:18:11Z</dcterms:modified>
  <cp:category/>
</cp:coreProperties>
</file>